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0" r:id="rId8"/>
    <p:sldId id="264" r:id="rId9"/>
    <p:sldId id="261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1BE33-AD2A-4186-9960-E84B89508ECF}" v="52" dt="2023-08-18T09:00:27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nne van Hofwegen" userId="e2730482-3bd0-44c7-8d5c-28715d46fa9a" providerId="ADAL" clId="{69BF4FE7-8E1F-4A2C-86AE-21A1F12F16F1}"/>
    <pc:docChg chg="undo custSel addSld modSld">
      <pc:chgData name="Elianne van Hofwegen" userId="e2730482-3bd0-44c7-8d5c-28715d46fa9a" providerId="ADAL" clId="{69BF4FE7-8E1F-4A2C-86AE-21A1F12F16F1}" dt="2022-09-02T07:53:51.450" v="2350" actId="115"/>
      <pc:docMkLst>
        <pc:docMk/>
      </pc:docMkLst>
      <pc:sldChg chg="modSp mod">
        <pc:chgData name="Elianne van Hofwegen" userId="e2730482-3bd0-44c7-8d5c-28715d46fa9a" providerId="ADAL" clId="{69BF4FE7-8E1F-4A2C-86AE-21A1F12F16F1}" dt="2022-09-02T07:45:50.137" v="2285" actId="20577"/>
        <pc:sldMkLst>
          <pc:docMk/>
          <pc:sldMk cId="728507991" sldId="256"/>
        </pc:sldMkLst>
        <pc:spChg chg="mod">
          <ac:chgData name="Elianne van Hofwegen" userId="e2730482-3bd0-44c7-8d5c-28715d46fa9a" providerId="ADAL" clId="{69BF4FE7-8E1F-4A2C-86AE-21A1F12F16F1}" dt="2022-09-02T07:45:50.137" v="2285" actId="20577"/>
          <ac:spMkLst>
            <pc:docMk/>
            <pc:sldMk cId="728507991" sldId="256"/>
            <ac:spMk id="2" creationId="{A4CDB794-3B53-3F5D-1A7A-A0670B1CBC15}"/>
          </ac:spMkLst>
        </pc:spChg>
      </pc:sldChg>
      <pc:sldChg chg="modSp mod">
        <pc:chgData name="Elianne van Hofwegen" userId="e2730482-3bd0-44c7-8d5c-28715d46fa9a" providerId="ADAL" clId="{69BF4FE7-8E1F-4A2C-86AE-21A1F12F16F1}" dt="2022-09-02T07:53:40.882" v="2349" actId="20577"/>
        <pc:sldMkLst>
          <pc:docMk/>
          <pc:sldMk cId="1258689768" sldId="257"/>
        </pc:sldMkLst>
        <pc:spChg chg="mod">
          <ac:chgData name="Elianne van Hofwegen" userId="e2730482-3bd0-44c7-8d5c-28715d46fa9a" providerId="ADAL" clId="{69BF4FE7-8E1F-4A2C-86AE-21A1F12F16F1}" dt="2022-08-29T09:43:09.865" v="111" actId="207"/>
          <ac:spMkLst>
            <pc:docMk/>
            <pc:sldMk cId="1258689768" sldId="257"/>
            <ac:spMk id="2" creationId="{D5176655-E77B-FAA5-50EE-3E65959E74AF}"/>
          </ac:spMkLst>
        </pc:spChg>
        <pc:spChg chg="mod">
          <ac:chgData name="Elianne van Hofwegen" userId="e2730482-3bd0-44c7-8d5c-28715d46fa9a" providerId="ADAL" clId="{69BF4FE7-8E1F-4A2C-86AE-21A1F12F16F1}" dt="2022-09-02T07:53:40.882" v="2349" actId="20577"/>
          <ac:spMkLst>
            <pc:docMk/>
            <pc:sldMk cId="1258689768" sldId="257"/>
            <ac:spMk id="3" creationId="{D0E98D9B-0D4D-0C39-25C3-7E13D9F7A27F}"/>
          </ac:spMkLst>
        </pc:spChg>
      </pc:sldChg>
      <pc:sldChg chg="modSp new mod">
        <pc:chgData name="Elianne van Hofwegen" userId="e2730482-3bd0-44c7-8d5c-28715d46fa9a" providerId="ADAL" clId="{69BF4FE7-8E1F-4A2C-86AE-21A1F12F16F1}" dt="2022-08-29T09:59:54.487" v="1009" actId="114"/>
        <pc:sldMkLst>
          <pc:docMk/>
          <pc:sldMk cId="825445098" sldId="258"/>
        </pc:sldMkLst>
        <pc:spChg chg="mod">
          <ac:chgData name="Elianne van Hofwegen" userId="e2730482-3bd0-44c7-8d5c-28715d46fa9a" providerId="ADAL" clId="{69BF4FE7-8E1F-4A2C-86AE-21A1F12F16F1}" dt="2022-08-29T09:59:00.593" v="861" actId="207"/>
          <ac:spMkLst>
            <pc:docMk/>
            <pc:sldMk cId="825445098" sldId="258"/>
            <ac:spMk id="2" creationId="{01C6B078-6331-432F-35E7-C6398D2FB072}"/>
          </ac:spMkLst>
        </pc:spChg>
        <pc:spChg chg="mod">
          <ac:chgData name="Elianne van Hofwegen" userId="e2730482-3bd0-44c7-8d5c-28715d46fa9a" providerId="ADAL" clId="{69BF4FE7-8E1F-4A2C-86AE-21A1F12F16F1}" dt="2022-08-29T09:59:54.487" v="1009" actId="114"/>
          <ac:spMkLst>
            <pc:docMk/>
            <pc:sldMk cId="825445098" sldId="258"/>
            <ac:spMk id="3" creationId="{E746E8A0-6759-B41C-3D35-1A8C1275AD48}"/>
          </ac:spMkLst>
        </pc:spChg>
      </pc:sldChg>
      <pc:sldChg chg="addSp delSp modSp new mod setBg setClrOvrMap">
        <pc:chgData name="Elianne van Hofwegen" userId="e2730482-3bd0-44c7-8d5c-28715d46fa9a" providerId="ADAL" clId="{69BF4FE7-8E1F-4A2C-86AE-21A1F12F16F1}" dt="2022-08-29T09:58:32.718" v="825" actId="20577"/>
        <pc:sldMkLst>
          <pc:docMk/>
          <pc:sldMk cId="2591318001" sldId="259"/>
        </pc:sldMkLst>
        <pc:spChg chg="mod">
          <ac:chgData name="Elianne van Hofwegen" userId="e2730482-3bd0-44c7-8d5c-28715d46fa9a" providerId="ADAL" clId="{69BF4FE7-8E1F-4A2C-86AE-21A1F12F16F1}" dt="2022-08-29T09:58:32.718" v="825" actId="20577"/>
          <ac:spMkLst>
            <pc:docMk/>
            <pc:sldMk cId="2591318001" sldId="259"/>
            <ac:spMk id="2" creationId="{5C12F8EB-791A-CCBB-77B4-89628D684EBC}"/>
          </ac:spMkLst>
        </pc:spChg>
        <pc:spChg chg="del">
          <ac:chgData name="Elianne van Hofwegen" userId="e2730482-3bd0-44c7-8d5c-28715d46fa9a" providerId="ADAL" clId="{69BF4FE7-8E1F-4A2C-86AE-21A1F12F16F1}" dt="2022-08-29T09:55:36.399" v="796"/>
          <ac:spMkLst>
            <pc:docMk/>
            <pc:sldMk cId="2591318001" sldId="259"/>
            <ac:spMk id="3" creationId="{1A68F77E-23FB-7ADF-BF70-0353B5F0ED46}"/>
          </ac:spMkLst>
        </pc:spChg>
        <pc:spChg chg="add del">
          <ac:chgData name="Elianne van Hofwegen" userId="e2730482-3bd0-44c7-8d5c-28715d46fa9a" providerId="ADAL" clId="{69BF4FE7-8E1F-4A2C-86AE-21A1F12F16F1}" dt="2022-08-29T09:58:11.952" v="803" actId="26606"/>
          <ac:spMkLst>
            <pc:docMk/>
            <pc:sldMk cId="2591318001" sldId="259"/>
            <ac:spMk id="1034" creationId="{E242643E-7FD1-1C5A-5438-5B6D2FB25295}"/>
          </ac:spMkLst>
        </pc:spChg>
        <pc:spChg chg="add del">
          <ac:chgData name="Elianne van Hofwegen" userId="e2730482-3bd0-44c7-8d5c-28715d46fa9a" providerId="ADAL" clId="{69BF4FE7-8E1F-4A2C-86AE-21A1F12F16F1}" dt="2022-08-29T09:58:11.952" v="803" actId="26606"/>
          <ac:spMkLst>
            <pc:docMk/>
            <pc:sldMk cId="2591318001" sldId="259"/>
            <ac:spMk id="1037" creationId="{5BA49487-3FDB-4FB7-9D50-2B4F9454DA91}"/>
          </ac:spMkLst>
        </pc:spChg>
        <pc:spChg chg="add del">
          <ac:chgData name="Elianne van Hofwegen" userId="e2730482-3bd0-44c7-8d5c-28715d46fa9a" providerId="ADAL" clId="{69BF4FE7-8E1F-4A2C-86AE-21A1F12F16F1}" dt="2022-08-29T09:58:11.952" v="803" actId="26606"/>
          <ac:spMkLst>
            <pc:docMk/>
            <pc:sldMk cId="2591318001" sldId="259"/>
            <ac:spMk id="1039" creationId="{1C938212-FA12-4FF1-87C8-ACDE99D06F69}"/>
          </ac:spMkLst>
        </pc:spChg>
        <pc:spChg chg="add del">
          <ac:chgData name="Elianne van Hofwegen" userId="e2730482-3bd0-44c7-8d5c-28715d46fa9a" providerId="ADAL" clId="{69BF4FE7-8E1F-4A2C-86AE-21A1F12F16F1}" dt="2022-08-29T09:58:11.952" v="803" actId="26606"/>
          <ac:spMkLst>
            <pc:docMk/>
            <pc:sldMk cId="2591318001" sldId="259"/>
            <ac:spMk id="1041" creationId="{369F152D-E540-4B48-BA11-2ADF043C6111}"/>
          </ac:spMkLst>
        </pc:spChg>
        <pc:spChg chg="add del">
          <ac:chgData name="Elianne van Hofwegen" userId="e2730482-3bd0-44c7-8d5c-28715d46fa9a" providerId="ADAL" clId="{69BF4FE7-8E1F-4A2C-86AE-21A1F12F16F1}" dt="2022-08-29T09:58:11.952" v="803" actId="26606"/>
          <ac:spMkLst>
            <pc:docMk/>
            <pc:sldMk cId="2591318001" sldId="259"/>
            <ac:spMk id="1043" creationId="{0C059F7E-04C4-4C46-9B3E-E5CE267E347D}"/>
          </ac:spMkLst>
        </pc:spChg>
        <pc:picChg chg="add mod ord">
          <ac:chgData name="Elianne van Hofwegen" userId="e2730482-3bd0-44c7-8d5c-28715d46fa9a" providerId="ADAL" clId="{69BF4FE7-8E1F-4A2C-86AE-21A1F12F16F1}" dt="2022-08-29T09:58:11.966" v="804" actId="26606"/>
          <ac:picMkLst>
            <pc:docMk/>
            <pc:sldMk cId="2591318001" sldId="259"/>
            <ac:picMk id="1026" creationId="{69314D14-2E92-6607-E3CF-5E72CB5910D2}"/>
          </ac:picMkLst>
        </pc:picChg>
        <pc:picChg chg="add mod ord">
          <ac:chgData name="Elianne van Hofwegen" userId="e2730482-3bd0-44c7-8d5c-28715d46fa9a" providerId="ADAL" clId="{69BF4FE7-8E1F-4A2C-86AE-21A1F12F16F1}" dt="2022-08-29T09:58:11.966" v="804" actId="26606"/>
          <ac:picMkLst>
            <pc:docMk/>
            <pc:sldMk cId="2591318001" sldId="259"/>
            <ac:picMk id="1028" creationId="{9537B3C2-7622-9AB5-620D-232DD62442D7}"/>
          </ac:picMkLst>
        </pc:picChg>
        <pc:picChg chg="add mod">
          <ac:chgData name="Elianne van Hofwegen" userId="e2730482-3bd0-44c7-8d5c-28715d46fa9a" providerId="ADAL" clId="{69BF4FE7-8E1F-4A2C-86AE-21A1F12F16F1}" dt="2022-08-29T09:58:11.966" v="804" actId="26606"/>
          <ac:picMkLst>
            <pc:docMk/>
            <pc:sldMk cId="2591318001" sldId="259"/>
            <ac:picMk id="1030" creationId="{AC02A090-7E4D-AD9D-2B9A-9A67FF2511FC}"/>
          </ac:picMkLst>
        </pc:picChg>
        <pc:cxnChg chg="add">
          <ac:chgData name="Elianne van Hofwegen" userId="e2730482-3bd0-44c7-8d5c-28715d46fa9a" providerId="ADAL" clId="{69BF4FE7-8E1F-4A2C-86AE-21A1F12F16F1}" dt="2022-08-29T09:58:11.966" v="804" actId="26606"/>
          <ac:cxnSpMkLst>
            <pc:docMk/>
            <pc:sldMk cId="2591318001" sldId="259"/>
            <ac:cxnSpMk id="1035" creationId="{C800968E-0A99-46C4-A9B2-6A63AC66F4B0}"/>
          </ac:cxnSpMkLst>
        </pc:cxnChg>
        <pc:cxnChg chg="add">
          <ac:chgData name="Elianne van Hofwegen" userId="e2730482-3bd0-44c7-8d5c-28715d46fa9a" providerId="ADAL" clId="{69BF4FE7-8E1F-4A2C-86AE-21A1F12F16F1}" dt="2022-08-29T09:58:11.966" v="804" actId="26606"/>
          <ac:cxnSpMkLst>
            <pc:docMk/>
            <pc:sldMk cId="2591318001" sldId="259"/>
            <ac:cxnSpMk id="1045" creationId="{0627B73E-D784-4780-AA33-DCDFE7DA16ED}"/>
          </ac:cxnSpMkLst>
        </pc:cxnChg>
        <pc:cxnChg chg="add">
          <ac:chgData name="Elianne van Hofwegen" userId="e2730482-3bd0-44c7-8d5c-28715d46fa9a" providerId="ADAL" clId="{69BF4FE7-8E1F-4A2C-86AE-21A1F12F16F1}" dt="2022-08-29T09:58:11.966" v="804" actId="26606"/>
          <ac:cxnSpMkLst>
            <pc:docMk/>
            <pc:sldMk cId="2591318001" sldId="259"/>
            <ac:cxnSpMk id="1046" creationId="{EBAD6A72-88E8-42F7-88B9-CAF744536BE4}"/>
          </ac:cxnSpMkLst>
        </pc:cxnChg>
      </pc:sldChg>
      <pc:sldChg chg="modSp new mod">
        <pc:chgData name="Elianne van Hofwegen" userId="e2730482-3bd0-44c7-8d5c-28715d46fa9a" providerId="ADAL" clId="{69BF4FE7-8E1F-4A2C-86AE-21A1F12F16F1}" dt="2022-09-02T07:53:51.450" v="2350" actId="115"/>
        <pc:sldMkLst>
          <pc:docMk/>
          <pc:sldMk cId="1711581817" sldId="260"/>
        </pc:sldMkLst>
        <pc:spChg chg="mod">
          <ac:chgData name="Elianne van Hofwegen" userId="e2730482-3bd0-44c7-8d5c-28715d46fa9a" providerId="ADAL" clId="{69BF4FE7-8E1F-4A2C-86AE-21A1F12F16F1}" dt="2022-09-02T07:33:32.467" v="1990" actId="20577"/>
          <ac:spMkLst>
            <pc:docMk/>
            <pc:sldMk cId="1711581817" sldId="260"/>
            <ac:spMk id="2" creationId="{CEF2E79B-D7D7-D834-D288-831FB1A5EAC5}"/>
          </ac:spMkLst>
        </pc:spChg>
        <pc:spChg chg="mod">
          <ac:chgData name="Elianne van Hofwegen" userId="e2730482-3bd0-44c7-8d5c-28715d46fa9a" providerId="ADAL" clId="{69BF4FE7-8E1F-4A2C-86AE-21A1F12F16F1}" dt="2022-09-02T07:53:51.450" v="2350" actId="115"/>
          <ac:spMkLst>
            <pc:docMk/>
            <pc:sldMk cId="1711581817" sldId="260"/>
            <ac:spMk id="3" creationId="{DCEE2CBB-69A5-D6A1-9936-DA4712439714}"/>
          </ac:spMkLst>
        </pc:spChg>
      </pc:sldChg>
      <pc:sldChg chg="addSp delSp modSp new mod setBg">
        <pc:chgData name="Elianne van Hofwegen" userId="e2730482-3bd0-44c7-8d5c-28715d46fa9a" providerId="ADAL" clId="{69BF4FE7-8E1F-4A2C-86AE-21A1F12F16F1}" dt="2022-09-02T07:07:14.138" v="1632" actId="14100"/>
        <pc:sldMkLst>
          <pc:docMk/>
          <pc:sldMk cId="3439834001" sldId="261"/>
        </pc:sldMkLst>
        <pc:spChg chg="mod">
          <ac:chgData name="Elianne van Hofwegen" userId="e2730482-3bd0-44c7-8d5c-28715d46fa9a" providerId="ADAL" clId="{69BF4FE7-8E1F-4A2C-86AE-21A1F12F16F1}" dt="2022-09-02T07:00:20.366" v="1626" actId="255"/>
          <ac:spMkLst>
            <pc:docMk/>
            <pc:sldMk cId="3439834001" sldId="261"/>
            <ac:spMk id="2" creationId="{3F7B9662-59C7-256D-ECA0-942D3CEA2E3A}"/>
          </ac:spMkLst>
        </pc:spChg>
        <pc:spChg chg="add del mod">
          <ac:chgData name="Elianne van Hofwegen" userId="e2730482-3bd0-44c7-8d5c-28715d46fa9a" providerId="ADAL" clId="{69BF4FE7-8E1F-4A2C-86AE-21A1F12F16F1}" dt="2022-09-02T06:59:41.283" v="1612" actId="26606"/>
          <ac:spMkLst>
            <pc:docMk/>
            <pc:sldMk cId="3439834001" sldId="261"/>
            <ac:spMk id="3" creationId="{A0BDE06B-4AF3-99E3-1F4A-10FE5712B6DB}"/>
          </ac:spMkLst>
        </pc:spChg>
        <pc:spChg chg="add">
          <ac:chgData name="Elianne van Hofwegen" userId="e2730482-3bd0-44c7-8d5c-28715d46fa9a" providerId="ADAL" clId="{69BF4FE7-8E1F-4A2C-86AE-21A1F12F16F1}" dt="2022-09-02T06:59:41.283" v="1612" actId="26606"/>
          <ac:spMkLst>
            <pc:docMk/>
            <pc:sldMk cId="3439834001" sldId="261"/>
            <ac:spMk id="1030" creationId="{81AEB8A9-B768-4E30-BA55-D919E6687343}"/>
          </ac:spMkLst>
        </pc:spChg>
        <pc:spChg chg="add del">
          <ac:chgData name="Elianne van Hofwegen" userId="e2730482-3bd0-44c7-8d5c-28715d46fa9a" providerId="ADAL" clId="{69BF4FE7-8E1F-4A2C-86AE-21A1F12F16F1}" dt="2022-09-02T06:59:33.621" v="1609" actId="26606"/>
          <ac:spMkLst>
            <pc:docMk/>
            <pc:sldMk cId="3439834001" sldId="261"/>
            <ac:spMk id="1031" creationId="{81AEB8A9-B768-4E30-BA55-D919E6687343}"/>
          </ac:spMkLst>
        </pc:spChg>
        <pc:spChg chg="add mod">
          <ac:chgData name="Elianne van Hofwegen" userId="e2730482-3bd0-44c7-8d5c-28715d46fa9a" providerId="ADAL" clId="{69BF4FE7-8E1F-4A2C-86AE-21A1F12F16F1}" dt="2022-09-02T07:00:31.370" v="1628" actId="113"/>
          <ac:spMkLst>
            <pc:docMk/>
            <pc:sldMk cId="3439834001" sldId="261"/>
            <ac:spMk id="1032" creationId="{A0BDE06B-4AF3-99E3-1F4A-10FE5712B6DB}"/>
          </ac:spMkLst>
        </pc:spChg>
        <pc:graphicFrameChg chg="add del">
          <ac:chgData name="Elianne van Hofwegen" userId="e2730482-3bd0-44c7-8d5c-28715d46fa9a" providerId="ADAL" clId="{69BF4FE7-8E1F-4A2C-86AE-21A1F12F16F1}" dt="2022-09-02T06:59:41.269" v="1611" actId="26606"/>
          <ac:graphicFrameMkLst>
            <pc:docMk/>
            <pc:sldMk cId="3439834001" sldId="261"/>
            <ac:graphicFrameMk id="1028" creationId="{AA439DB9-E390-84D1-BE1D-E2F455F8C5CB}"/>
          </ac:graphicFrameMkLst>
        </pc:graphicFrameChg>
        <pc:picChg chg="add mod">
          <ac:chgData name="Elianne van Hofwegen" userId="e2730482-3bd0-44c7-8d5c-28715d46fa9a" providerId="ADAL" clId="{69BF4FE7-8E1F-4A2C-86AE-21A1F12F16F1}" dt="2022-09-02T07:07:14.138" v="1632" actId="14100"/>
          <ac:picMkLst>
            <pc:docMk/>
            <pc:sldMk cId="3439834001" sldId="261"/>
            <ac:picMk id="1026" creationId="{36C939D6-2208-6565-5B02-DE4421463D6D}"/>
          </ac:picMkLst>
        </pc:picChg>
      </pc:sldChg>
      <pc:sldChg chg="addSp delSp modSp new mod">
        <pc:chgData name="Elianne van Hofwegen" userId="e2730482-3bd0-44c7-8d5c-28715d46fa9a" providerId="ADAL" clId="{69BF4FE7-8E1F-4A2C-86AE-21A1F12F16F1}" dt="2022-09-02T07:42:15.086" v="2274" actId="207"/>
        <pc:sldMkLst>
          <pc:docMk/>
          <pc:sldMk cId="3075613366" sldId="262"/>
        </pc:sldMkLst>
        <pc:spChg chg="mod">
          <ac:chgData name="Elianne van Hofwegen" userId="e2730482-3bd0-44c7-8d5c-28715d46fa9a" providerId="ADAL" clId="{69BF4FE7-8E1F-4A2C-86AE-21A1F12F16F1}" dt="2022-09-02T07:42:15.086" v="2274" actId="207"/>
          <ac:spMkLst>
            <pc:docMk/>
            <pc:sldMk cId="3075613366" sldId="262"/>
            <ac:spMk id="2" creationId="{CD63324C-3C49-1FC1-AF7C-8ED9FA2A3388}"/>
          </ac:spMkLst>
        </pc:spChg>
        <pc:spChg chg="del mod">
          <ac:chgData name="Elianne van Hofwegen" userId="e2730482-3bd0-44c7-8d5c-28715d46fa9a" providerId="ADAL" clId="{69BF4FE7-8E1F-4A2C-86AE-21A1F12F16F1}" dt="2022-09-02T07:30:07.517" v="1798"/>
          <ac:spMkLst>
            <pc:docMk/>
            <pc:sldMk cId="3075613366" sldId="262"/>
            <ac:spMk id="3" creationId="{F072EAA6-DB02-85D9-5CA9-7E7816EFC981}"/>
          </ac:spMkLst>
        </pc:spChg>
        <pc:picChg chg="add mod">
          <ac:chgData name="Elianne van Hofwegen" userId="e2730482-3bd0-44c7-8d5c-28715d46fa9a" providerId="ADAL" clId="{69BF4FE7-8E1F-4A2C-86AE-21A1F12F16F1}" dt="2022-09-02T07:30:07.517" v="1798"/>
          <ac:picMkLst>
            <pc:docMk/>
            <pc:sldMk cId="3075613366" sldId="262"/>
            <ac:picMk id="2050" creationId="{7E5C0F9E-B50E-6B52-5706-B3D1D64D5513}"/>
          </ac:picMkLst>
        </pc:picChg>
      </pc:sldChg>
      <pc:sldChg chg="modSp new mod">
        <pc:chgData name="Elianne van Hofwegen" userId="e2730482-3bd0-44c7-8d5c-28715d46fa9a" providerId="ADAL" clId="{69BF4FE7-8E1F-4A2C-86AE-21A1F12F16F1}" dt="2022-09-02T07:44:11.944" v="2280" actId="207"/>
        <pc:sldMkLst>
          <pc:docMk/>
          <pc:sldMk cId="3816563464" sldId="263"/>
        </pc:sldMkLst>
        <pc:spChg chg="mod">
          <ac:chgData name="Elianne van Hofwegen" userId="e2730482-3bd0-44c7-8d5c-28715d46fa9a" providerId="ADAL" clId="{69BF4FE7-8E1F-4A2C-86AE-21A1F12F16F1}" dt="2022-09-02T07:44:11.944" v="2280" actId="207"/>
          <ac:spMkLst>
            <pc:docMk/>
            <pc:sldMk cId="3816563464" sldId="263"/>
            <ac:spMk id="2" creationId="{BE07F9ED-97D9-D71A-99E7-7A58DCC04245}"/>
          </ac:spMkLst>
        </pc:spChg>
        <pc:spChg chg="mod">
          <ac:chgData name="Elianne van Hofwegen" userId="e2730482-3bd0-44c7-8d5c-28715d46fa9a" providerId="ADAL" clId="{69BF4FE7-8E1F-4A2C-86AE-21A1F12F16F1}" dt="2022-09-02T07:42:27.004" v="2276" actId="255"/>
          <ac:spMkLst>
            <pc:docMk/>
            <pc:sldMk cId="3816563464" sldId="263"/>
            <ac:spMk id="3" creationId="{7CC54ACF-CC4E-62B4-0F3B-DBF013B623C4}"/>
          </ac:spMkLst>
        </pc:spChg>
      </pc:sldChg>
      <pc:sldChg chg="modSp new mod">
        <pc:chgData name="Elianne van Hofwegen" userId="e2730482-3bd0-44c7-8d5c-28715d46fa9a" providerId="ADAL" clId="{69BF4FE7-8E1F-4A2C-86AE-21A1F12F16F1}" dt="2022-09-02T07:42:06.498" v="2272" actId="5793"/>
        <pc:sldMkLst>
          <pc:docMk/>
          <pc:sldMk cId="3893123849" sldId="264"/>
        </pc:sldMkLst>
        <pc:spChg chg="mod">
          <ac:chgData name="Elianne van Hofwegen" userId="e2730482-3bd0-44c7-8d5c-28715d46fa9a" providerId="ADAL" clId="{69BF4FE7-8E1F-4A2C-86AE-21A1F12F16F1}" dt="2022-09-02T07:41:05.003" v="2271" actId="207"/>
          <ac:spMkLst>
            <pc:docMk/>
            <pc:sldMk cId="3893123849" sldId="264"/>
            <ac:spMk id="2" creationId="{2AD2B328-C11E-553E-0AF7-880849FD78DD}"/>
          </ac:spMkLst>
        </pc:spChg>
        <pc:spChg chg="mod">
          <ac:chgData name="Elianne van Hofwegen" userId="e2730482-3bd0-44c7-8d5c-28715d46fa9a" providerId="ADAL" clId="{69BF4FE7-8E1F-4A2C-86AE-21A1F12F16F1}" dt="2022-09-02T07:42:06.498" v="2272" actId="5793"/>
          <ac:spMkLst>
            <pc:docMk/>
            <pc:sldMk cId="3893123849" sldId="264"/>
            <ac:spMk id="3" creationId="{CB0F4A91-D26D-8DE1-61F0-1D4B363FD006}"/>
          </ac:spMkLst>
        </pc:spChg>
      </pc:sldChg>
      <pc:sldChg chg="modSp new mod">
        <pc:chgData name="Elianne van Hofwegen" userId="e2730482-3bd0-44c7-8d5c-28715d46fa9a" providerId="ADAL" clId="{69BF4FE7-8E1F-4A2C-86AE-21A1F12F16F1}" dt="2022-09-02T07:53:19.951" v="2336" actId="207"/>
        <pc:sldMkLst>
          <pc:docMk/>
          <pc:sldMk cId="2149939251" sldId="265"/>
        </pc:sldMkLst>
        <pc:spChg chg="mod">
          <ac:chgData name="Elianne van Hofwegen" userId="e2730482-3bd0-44c7-8d5c-28715d46fa9a" providerId="ADAL" clId="{69BF4FE7-8E1F-4A2C-86AE-21A1F12F16F1}" dt="2022-09-02T07:53:19.951" v="2336" actId="207"/>
          <ac:spMkLst>
            <pc:docMk/>
            <pc:sldMk cId="2149939251" sldId="265"/>
            <ac:spMk id="2" creationId="{31731CBB-164B-4420-C7CA-361BA61A9516}"/>
          </ac:spMkLst>
        </pc:spChg>
        <pc:spChg chg="mod">
          <ac:chgData name="Elianne van Hofwegen" userId="e2730482-3bd0-44c7-8d5c-28715d46fa9a" providerId="ADAL" clId="{69BF4FE7-8E1F-4A2C-86AE-21A1F12F16F1}" dt="2022-09-02T07:53:08.497" v="2332" actId="5793"/>
          <ac:spMkLst>
            <pc:docMk/>
            <pc:sldMk cId="2149939251" sldId="265"/>
            <ac:spMk id="3" creationId="{77811B81-688B-F63F-75B3-4A700BFB1C9B}"/>
          </ac:spMkLst>
        </pc:spChg>
      </pc:sldChg>
    </pc:docChg>
  </pc:docChgLst>
  <pc:docChgLst>
    <pc:chgData name="Elianne van Hofwegen" userId="e2730482-3bd0-44c7-8d5c-28715d46fa9a" providerId="ADAL" clId="{B361BE33-AD2A-4186-9960-E84B89508ECF}"/>
    <pc:docChg chg="undo custSel addSld modSld modMainMaster">
      <pc:chgData name="Elianne van Hofwegen" userId="e2730482-3bd0-44c7-8d5c-28715d46fa9a" providerId="ADAL" clId="{B361BE33-AD2A-4186-9960-E84B89508ECF}" dt="2023-08-18T09:02:37.532" v="878" actId="2711"/>
      <pc:docMkLst>
        <pc:docMk/>
      </pc:docMkLst>
      <pc:sldChg chg="addSp delSp modSp mod setBg">
        <pc:chgData name="Elianne van Hofwegen" userId="e2730482-3bd0-44c7-8d5c-28715d46fa9a" providerId="ADAL" clId="{B361BE33-AD2A-4186-9960-E84B89508ECF}" dt="2023-08-18T08:53:12.580" v="24"/>
        <pc:sldMkLst>
          <pc:docMk/>
          <pc:sldMk cId="728507991" sldId="256"/>
        </pc:sldMkLst>
        <pc:spChg chg="mod">
          <ac:chgData name="Elianne van Hofwegen" userId="e2730482-3bd0-44c7-8d5c-28715d46fa9a" providerId="ADAL" clId="{B361BE33-AD2A-4186-9960-E84B89508ECF}" dt="2023-08-18T08:42:05.289" v="1" actId="26606"/>
          <ac:spMkLst>
            <pc:docMk/>
            <pc:sldMk cId="728507991" sldId="256"/>
            <ac:spMk id="2" creationId="{A4CDB794-3B53-3F5D-1A7A-A0670B1CBC15}"/>
          </ac:spMkLst>
        </pc:spChg>
        <pc:spChg chg="mod">
          <ac:chgData name="Elianne van Hofwegen" userId="e2730482-3bd0-44c7-8d5c-28715d46fa9a" providerId="ADAL" clId="{B361BE33-AD2A-4186-9960-E84B89508ECF}" dt="2023-08-18T08:52:12.175" v="16" actId="404"/>
          <ac:spMkLst>
            <pc:docMk/>
            <pc:sldMk cId="728507991" sldId="256"/>
            <ac:spMk id="3" creationId="{1132969A-AEBE-7211-64AE-98FBD144413F}"/>
          </ac:spMkLst>
        </pc:spChg>
        <pc:spChg chg="add">
          <ac:chgData name="Elianne van Hofwegen" userId="e2730482-3bd0-44c7-8d5c-28715d46fa9a" providerId="ADAL" clId="{B361BE33-AD2A-4186-9960-E84B89508ECF}" dt="2023-08-18T08:42:05.289" v="1" actId="26606"/>
          <ac:spMkLst>
            <pc:docMk/>
            <pc:sldMk cId="728507991" sldId="256"/>
            <ac:spMk id="8" creationId="{27427488-068E-4B55-AC8D-CD070B8CD46D}"/>
          </ac:spMkLst>
        </pc:spChg>
        <pc:spChg chg="add">
          <ac:chgData name="Elianne van Hofwegen" userId="e2730482-3bd0-44c7-8d5c-28715d46fa9a" providerId="ADAL" clId="{B361BE33-AD2A-4186-9960-E84B89508ECF}" dt="2023-08-18T08:42:05.289" v="1" actId="26606"/>
          <ac:spMkLst>
            <pc:docMk/>
            <pc:sldMk cId="728507991" sldId="256"/>
            <ac:spMk id="14" creationId="{6822B5A5-A76C-4DCB-9522-E70E2E230CBE}"/>
          </ac:spMkLst>
        </pc:spChg>
        <pc:spChg chg="add">
          <ac:chgData name="Elianne van Hofwegen" userId="e2730482-3bd0-44c7-8d5c-28715d46fa9a" providerId="ADAL" clId="{B361BE33-AD2A-4186-9960-E84B89508ECF}" dt="2023-08-18T08:42:05.289" v="1" actId="26606"/>
          <ac:spMkLst>
            <pc:docMk/>
            <pc:sldMk cId="728507991" sldId="256"/>
            <ac:spMk id="16" creationId="{A20AF199-99C2-4569-9CAF-24514AE5E82A}"/>
          </ac:spMkLst>
        </pc:spChg>
        <pc:grpChg chg="add">
          <ac:chgData name="Elianne van Hofwegen" userId="e2730482-3bd0-44c7-8d5c-28715d46fa9a" providerId="ADAL" clId="{B361BE33-AD2A-4186-9960-E84B89508ECF}" dt="2023-08-18T08:42:05.289" v="1" actId="26606"/>
          <ac:grpSpMkLst>
            <pc:docMk/>
            <pc:sldMk cId="728507991" sldId="256"/>
            <ac:grpSpMk id="10" creationId="{709F4FC9-790F-4F97-8EE4-312CE916E8E1}"/>
          </ac:grpSpMkLst>
        </pc:grpChg>
        <pc:picChg chg="del">
          <ac:chgData name="Elianne van Hofwegen" userId="e2730482-3bd0-44c7-8d5c-28715d46fa9a" providerId="ADAL" clId="{B361BE33-AD2A-4186-9960-E84B89508ECF}" dt="2023-08-18T08:41:37.537" v="0" actId="478"/>
          <ac:picMkLst>
            <pc:docMk/>
            <pc:sldMk cId="728507991" sldId="256"/>
            <ac:picMk id="4" creationId="{FF80C863-D6E2-B704-C733-4B66364723C3}"/>
          </ac:picMkLst>
        </pc:picChg>
      </pc:sldChg>
      <pc:sldChg chg="addSp delSp modSp mod setBg">
        <pc:chgData name="Elianne van Hofwegen" userId="e2730482-3bd0-44c7-8d5c-28715d46fa9a" providerId="ADAL" clId="{B361BE33-AD2A-4186-9960-E84B89508ECF}" dt="2023-08-18T08:54:47.961" v="197" actId="20577"/>
        <pc:sldMkLst>
          <pc:docMk/>
          <pc:sldMk cId="1258689768" sldId="257"/>
        </pc:sldMkLst>
        <pc:spChg chg="mod">
          <ac:chgData name="Elianne van Hofwegen" userId="e2730482-3bd0-44c7-8d5c-28715d46fa9a" providerId="ADAL" clId="{B361BE33-AD2A-4186-9960-E84B89508ECF}" dt="2023-08-18T08:54:08.698" v="31" actId="14100"/>
          <ac:spMkLst>
            <pc:docMk/>
            <pc:sldMk cId="1258689768" sldId="257"/>
            <ac:spMk id="2" creationId="{D5176655-E77B-FAA5-50EE-3E65959E74AF}"/>
          </ac:spMkLst>
        </pc:spChg>
        <pc:spChg chg="add del">
          <ac:chgData name="Elianne van Hofwegen" userId="e2730482-3bd0-44c7-8d5c-28715d46fa9a" providerId="ADAL" clId="{B361BE33-AD2A-4186-9960-E84B89508ECF}" dt="2023-08-18T08:52:43.304" v="19" actId="26606"/>
          <ac:spMkLst>
            <pc:docMk/>
            <pc:sldMk cId="1258689768" sldId="257"/>
            <ac:spMk id="3" creationId="{D0E98D9B-0D4D-0C39-25C3-7E13D9F7A27F}"/>
          </ac:spMkLst>
        </pc:spChg>
        <pc:spChg chg="add mod">
          <ac:chgData name="Elianne van Hofwegen" userId="e2730482-3bd0-44c7-8d5c-28715d46fa9a" providerId="ADAL" clId="{B361BE33-AD2A-4186-9960-E84B89508ECF}" dt="2023-08-18T08:54:47.961" v="197" actId="20577"/>
          <ac:spMkLst>
            <pc:docMk/>
            <pc:sldMk cId="1258689768" sldId="257"/>
            <ac:spMk id="7" creationId="{D0E98D9B-0D4D-0C39-25C3-7E13D9F7A27F}"/>
          </ac:spMkLst>
        </pc:spChg>
        <pc:spChg chg="add del">
          <ac:chgData name="Elianne van Hofwegen" userId="e2730482-3bd0-44c7-8d5c-28715d46fa9a" providerId="ADAL" clId="{B361BE33-AD2A-4186-9960-E84B89508ECF}" dt="2023-08-18T08:54:02.889" v="30" actId="26606"/>
          <ac:spMkLst>
            <pc:docMk/>
            <pc:sldMk cId="1258689768" sldId="257"/>
            <ac:spMk id="8" creationId="{FB62F605-0D29-07F8-F642-DD2626C788A0}"/>
          </ac:spMkLst>
        </pc:spChg>
        <pc:spChg chg="add del">
          <ac:chgData name="Elianne van Hofwegen" userId="e2730482-3bd0-44c7-8d5c-28715d46fa9a" providerId="ADAL" clId="{B361BE33-AD2A-4186-9960-E84B89508ECF}" dt="2023-08-18T08:54:02.889" v="30" actId="26606"/>
          <ac:spMkLst>
            <pc:docMk/>
            <pc:sldMk cId="1258689768" sldId="257"/>
            <ac:spMk id="10" creationId="{4C22F3F7-C4F6-C120-9D45-79509746AC12}"/>
          </ac:spMkLst>
        </pc:spChg>
        <pc:spChg chg="add">
          <ac:chgData name="Elianne van Hofwegen" userId="e2730482-3bd0-44c7-8d5c-28715d46fa9a" providerId="ADAL" clId="{B361BE33-AD2A-4186-9960-E84B89508ECF}" dt="2023-08-18T08:54:02.889" v="30" actId="26606"/>
          <ac:spMkLst>
            <pc:docMk/>
            <pc:sldMk cId="1258689768" sldId="257"/>
            <ac:spMk id="15" creationId="{9EBF13D5-64BB-423E-9E4C-F39114475A0C}"/>
          </ac:spMkLst>
        </pc:spChg>
        <pc:spChg chg="add del">
          <ac:chgData name="Elianne van Hofwegen" userId="e2730482-3bd0-44c7-8d5c-28715d46fa9a" providerId="ADAL" clId="{B361BE33-AD2A-4186-9960-E84B89508ECF}" dt="2023-08-18T08:54:02.800" v="29" actId="26606"/>
          <ac:spMkLst>
            <pc:docMk/>
            <pc:sldMk cId="1258689768" sldId="257"/>
            <ac:spMk id="16" creationId="{9F7D5CDA-D291-4307-BF55-1381FED29634}"/>
          </ac:spMkLst>
        </pc:spChg>
        <pc:grpChg chg="add">
          <ac:chgData name="Elianne van Hofwegen" userId="e2730482-3bd0-44c7-8d5c-28715d46fa9a" providerId="ADAL" clId="{B361BE33-AD2A-4186-9960-E84B89508ECF}" dt="2023-08-18T08:54:02.889" v="30" actId="26606"/>
          <ac:grpSpMkLst>
            <pc:docMk/>
            <pc:sldMk cId="1258689768" sldId="257"/>
            <ac:grpSpMk id="17" creationId="{FEBC7BED-6AA7-4C43-BEE8-A3CB5F8C1E0E}"/>
          </ac:grpSpMkLst>
        </pc:grpChg>
        <pc:grpChg chg="add">
          <ac:chgData name="Elianne van Hofwegen" userId="e2730482-3bd0-44c7-8d5c-28715d46fa9a" providerId="ADAL" clId="{B361BE33-AD2A-4186-9960-E84B89508ECF}" dt="2023-08-18T08:54:02.889" v="30" actId="26606"/>
          <ac:grpSpMkLst>
            <pc:docMk/>
            <pc:sldMk cId="1258689768" sldId="257"/>
            <ac:grpSpMk id="21" creationId="{BA19DEE5-2EE5-445A-B461-7D2879B05209}"/>
          </ac:grpSpMkLst>
        </pc:grpChg>
        <pc:grpChg chg="add">
          <ac:chgData name="Elianne van Hofwegen" userId="e2730482-3bd0-44c7-8d5c-28715d46fa9a" providerId="ADAL" clId="{B361BE33-AD2A-4186-9960-E84B89508ECF}" dt="2023-08-18T08:54:02.889" v="30" actId="26606"/>
          <ac:grpSpMkLst>
            <pc:docMk/>
            <pc:sldMk cId="1258689768" sldId="257"/>
            <ac:grpSpMk id="25" creationId="{43F5E015-E085-4624-B431-B42414448684}"/>
          </ac:grpSpMkLst>
        </pc:grpChg>
        <pc:graphicFrameChg chg="add del">
          <ac:chgData name="Elianne van Hofwegen" userId="e2730482-3bd0-44c7-8d5c-28715d46fa9a" providerId="ADAL" clId="{B361BE33-AD2A-4186-9960-E84B89508ECF}" dt="2023-08-18T08:52:43.296" v="18" actId="26606"/>
          <ac:graphicFrameMkLst>
            <pc:docMk/>
            <pc:sldMk cId="1258689768" sldId="257"/>
            <ac:graphicFrameMk id="5" creationId="{165C552C-A072-A45B-2E42-AF21E7DE04FB}"/>
          </ac:graphicFrameMkLst>
        </pc:graphicFrameChg>
        <pc:picChg chg="add del">
          <ac:chgData name="Elianne van Hofwegen" userId="e2730482-3bd0-44c7-8d5c-28715d46fa9a" providerId="ADAL" clId="{B361BE33-AD2A-4186-9960-E84B89508ECF}" dt="2023-08-18T08:54:02.800" v="29" actId="26606"/>
          <ac:picMkLst>
            <pc:docMk/>
            <pc:sldMk cId="1258689768" sldId="257"/>
            <ac:picMk id="12" creationId="{49A47611-5AF7-3B8F-A55E-0E77F261FEB2}"/>
          </ac:picMkLst>
        </pc:picChg>
      </pc:sldChg>
      <pc:sldChg chg="addSp delSp modSp mod setBg">
        <pc:chgData name="Elianne van Hofwegen" userId="e2730482-3bd0-44c7-8d5c-28715d46fa9a" providerId="ADAL" clId="{B361BE33-AD2A-4186-9960-E84B89508ECF}" dt="2023-08-18T08:56:05.202" v="254" actId="403"/>
        <pc:sldMkLst>
          <pc:docMk/>
          <pc:sldMk cId="825445098" sldId="258"/>
        </pc:sldMkLst>
        <pc:spChg chg="mod">
          <ac:chgData name="Elianne van Hofwegen" userId="e2730482-3bd0-44c7-8d5c-28715d46fa9a" providerId="ADAL" clId="{B361BE33-AD2A-4186-9960-E84B89508ECF}" dt="2023-08-18T08:55:53.642" v="251" actId="14100"/>
          <ac:spMkLst>
            <pc:docMk/>
            <pc:sldMk cId="825445098" sldId="258"/>
            <ac:spMk id="2" creationId="{01C6B078-6331-432F-35E7-C6398D2FB072}"/>
          </ac:spMkLst>
        </pc:spChg>
        <pc:spChg chg="add del mod">
          <ac:chgData name="Elianne van Hofwegen" userId="e2730482-3bd0-44c7-8d5c-28715d46fa9a" providerId="ADAL" clId="{B361BE33-AD2A-4186-9960-E84B89508ECF}" dt="2023-08-18T08:55:43.119" v="247" actId="26606"/>
          <ac:spMkLst>
            <pc:docMk/>
            <pc:sldMk cId="825445098" sldId="258"/>
            <ac:spMk id="3" creationId="{E746E8A0-6759-B41C-3D35-1A8C1275AD48}"/>
          </ac:spMkLst>
        </pc:spChg>
        <pc:spChg chg="add del">
          <ac:chgData name="Elianne van Hofwegen" userId="e2730482-3bd0-44c7-8d5c-28715d46fa9a" providerId="ADAL" clId="{B361BE33-AD2A-4186-9960-E84B89508ECF}" dt="2023-08-18T08:55:28.749" v="242" actId="26606"/>
          <ac:spMkLst>
            <pc:docMk/>
            <pc:sldMk cId="825445098" sldId="258"/>
            <ac:spMk id="8" creationId="{815925C2-A704-4D47-B1C1-3FCA52512EC1}"/>
          </ac:spMkLst>
        </pc:spChg>
        <pc:spChg chg="add del">
          <ac:chgData name="Elianne van Hofwegen" userId="e2730482-3bd0-44c7-8d5c-28715d46fa9a" providerId="ADAL" clId="{B361BE33-AD2A-4186-9960-E84B89508ECF}" dt="2023-08-18T08:55:28.749" v="242" actId="26606"/>
          <ac:spMkLst>
            <pc:docMk/>
            <pc:sldMk cId="825445098" sldId="258"/>
            <ac:spMk id="10" creationId="{01D4315C-C23C-4FD3-98DF-08C29E2292A8}"/>
          </ac:spMkLst>
        </pc:spChg>
        <pc:spChg chg="add del">
          <ac:chgData name="Elianne van Hofwegen" userId="e2730482-3bd0-44c7-8d5c-28715d46fa9a" providerId="ADAL" clId="{B361BE33-AD2A-4186-9960-E84B89508ECF}" dt="2023-08-18T08:55:41.768" v="244" actId="26606"/>
          <ac:spMkLst>
            <pc:docMk/>
            <pc:sldMk cId="825445098" sldId="258"/>
            <ac:spMk id="25" creationId="{B50AB553-2A96-4A92-96F2-93548E096954}"/>
          </ac:spMkLst>
        </pc:spChg>
        <pc:spChg chg="add del">
          <ac:chgData name="Elianne van Hofwegen" userId="e2730482-3bd0-44c7-8d5c-28715d46fa9a" providerId="ADAL" clId="{B361BE33-AD2A-4186-9960-E84B89508ECF}" dt="2023-08-18T08:55:43.032" v="246" actId="26606"/>
          <ac:spMkLst>
            <pc:docMk/>
            <pc:sldMk cId="825445098" sldId="258"/>
            <ac:spMk id="27" creationId="{44D65982-4F00-4330-8DAA-DE6A9E4D6D23}"/>
          </ac:spMkLst>
        </pc:spChg>
        <pc:spChg chg="add del">
          <ac:chgData name="Elianne van Hofwegen" userId="e2730482-3bd0-44c7-8d5c-28715d46fa9a" providerId="ADAL" clId="{B361BE33-AD2A-4186-9960-E84B89508ECF}" dt="2023-08-18T08:55:43.032" v="246" actId="26606"/>
          <ac:spMkLst>
            <pc:docMk/>
            <pc:sldMk cId="825445098" sldId="258"/>
            <ac:spMk id="32" creationId="{E746E8A0-6759-B41C-3D35-1A8C1275AD48}"/>
          </ac:spMkLst>
        </pc:spChg>
        <pc:spChg chg="add">
          <ac:chgData name="Elianne van Hofwegen" userId="e2730482-3bd0-44c7-8d5c-28715d46fa9a" providerId="ADAL" clId="{B361BE33-AD2A-4186-9960-E84B89508ECF}" dt="2023-08-18T08:55:43.119" v="247" actId="26606"/>
          <ac:spMkLst>
            <pc:docMk/>
            <pc:sldMk cId="825445098" sldId="258"/>
            <ac:spMk id="34" creationId="{9EBF13D5-64BB-423E-9E4C-F39114475A0C}"/>
          </ac:spMkLst>
        </pc:spChg>
        <pc:spChg chg="add mod">
          <ac:chgData name="Elianne van Hofwegen" userId="e2730482-3bd0-44c7-8d5c-28715d46fa9a" providerId="ADAL" clId="{B361BE33-AD2A-4186-9960-E84B89508ECF}" dt="2023-08-18T08:56:05.202" v="254" actId="403"/>
          <ac:spMkLst>
            <pc:docMk/>
            <pc:sldMk cId="825445098" sldId="258"/>
            <ac:spMk id="49" creationId="{E746E8A0-6759-B41C-3D35-1A8C1275AD48}"/>
          </ac:spMkLst>
        </pc:spChg>
        <pc:grpChg chg="add del">
          <ac:chgData name="Elianne van Hofwegen" userId="e2730482-3bd0-44c7-8d5c-28715d46fa9a" providerId="ADAL" clId="{B361BE33-AD2A-4186-9960-E84B89508ECF}" dt="2023-08-18T08:55:28.749" v="242" actId="26606"/>
          <ac:grpSpMkLst>
            <pc:docMk/>
            <pc:sldMk cId="825445098" sldId="258"/>
            <ac:grpSpMk id="12" creationId="{5E6B47BC-43FD-4C91-8BFF-B41B99A8A39E}"/>
          </ac:grpSpMkLst>
        </pc:grpChg>
        <pc:grpChg chg="add del">
          <ac:chgData name="Elianne van Hofwegen" userId="e2730482-3bd0-44c7-8d5c-28715d46fa9a" providerId="ADAL" clId="{B361BE33-AD2A-4186-9960-E84B89508ECF}" dt="2023-08-18T08:55:43.032" v="246" actId="26606"/>
          <ac:grpSpMkLst>
            <pc:docMk/>
            <pc:sldMk cId="825445098" sldId="258"/>
            <ac:grpSpMk id="14" creationId="{2A4265DE-717D-44D8-8CC6-CDC0FB7E9C2E}"/>
          </ac:grpSpMkLst>
        </pc:grpChg>
        <pc:grpChg chg="add del">
          <ac:chgData name="Elianne van Hofwegen" userId="e2730482-3bd0-44c7-8d5c-28715d46fa9a" providerId="ADAL" clId="{B361BE33-AD2A-4186-9960-E84B89508ECF}" dt="2023-08-18T08:55:28.749" v="242" actId="26606"/>
          <ac:grpSpMkLst>
            <pc:docMk/>
            <pc:sldMk cId="825445098" sldId="258"/>
            <ac:grpSpMk id="16" creationId="{43F5E015-E085-4624-B431-B42414448684}"/>
          </ac:grpSpMkLst>
        </pc:grpChg>
        <pc:grpChg chg="add del">
          <ac:chgData name="Elianne van Hofwegen" userId="e2730482-3bd0-44c7-8d5c-28715d46fa9a" providerId="ADAL" clId="{B361BE33-AD2A-4186-9960-E84B89508ECF}" dt="2023-08-18T08:55:43.032" v="246" actId="26606"/>
          <ac:grpSpMkLst>
            <pc:docMk/>
            <pc:sldMk cId="825445098" sldId="258"/>
            <ac:grpSpMk id="18" creationId="{43F5E015-E085-4624-B431-B42414448684}"/>
          </ac:grpSpMkLst>
        </pc:grpChg>
        <pc:grpChg chg="add del">
          <ac:chgData name="Elianne van Hofwegen" userId="e2730482-3bd0-44c7-8d5c-28715d46fa9a" providerId="ADAL" clId="{B361BE33-AD2A-4186-9960-E84B89508ECF}" dt="2023-08-18T08:55:43.032" v="246" actId="26606"/>
          <ac:grpSpMkLst>
            <pc:docMk/>
            <pc:sldMk cId="825445098" sldId="258"/>
            <ac:grpSpMk id="28" creationId="{CF6A64B7-08F8-451E-AB41-DD048EBB1FAE}"/>
          </ac:grpSpMkLst>
        </pc:grpChg>
        <pc:grpChg chg="add">
          <ac:chgData name="Elianne van Hofwegen" userId="e2730482-3bd0-44c7-8d5c-28715d46fa9a" providerId="ADAL" clId="{B361BE33-AD2A-4186-9960-E84B89508ECF}" dt="2023-08-18T08:55:43.119" v="247" actId="26606"/>
          <ac:grpSpMkLst>
            <pc:docMk/>
            <pc:sldMk cId="825445098" sldId="258"/>
            <ac:grpSpMk id="35" creationId="{FEBC7BED-6AA7-4C43-BEE8-A3CB5F8C1E0E}"/>
          </ac:grpSpMkLst>
        </pc:grpChg>
        <pc:grpChg chg="add">
          <ac:chgData name="Elianne van Hofwegen" userId="e2730482-3bd0-44c7-8d5c-28715d46fa9a" providerId="ADAL" clId="{B361BE33-AD2A-4186-9960-E84B89508ECF}" dt="2023-08-18T08:55:43.119" v="247" actId="26606"/>
          <ac:grpSpMkLst>
            <pc:docMk/>
            <pc:sldMk cId="825445098" sldId="258"/>
            <ac:grpSpMk id="38" creationId="{BA19DEE5-2EE5-445A-B461-7D2879B05209}"/>
          </ac:grpSpMkLst>
        </pc:grpChg>
        <pc:grpChg chg="add">
          <ac:chgData name="Elianne van Hofwegen" userId="e2730482-3bd0-44c7-8d5c-28715d46fa9a" providerId="ADAL" clId="{B361BE33-AD2A-4186-9960-E84B89508ECF}" dt="2023-08-18T08:55:43.119" v="247" actId="26606"/>
          <ac:grpSpMkLst>
            <pc:docMk/>
            <pc:sldMk cId="825445098" sldId="258"/>
            <ac:grpSpMk id="41" creationId="{43F5E015-E085-4624-B431-B42414448684}"/>
          </ac:grpSpMkLst>
        </pc:grpChg>
        <pc:graphicFrameChg chg="add del">
          <ac:chgData name="Elianne van Hofwegen" userId="e2730482-3bd0-44c7-8d5c-28715d46fa9a" providerId="ADAL" clId="{B361BE33-AD2A-4186-9960-E84B89508ECF}" dt="2023-08-18T08:55:41.768" v="244" actId="26606"/>
          <ac:graphicFrameMkLst>
            <pc:docMk/>
            <pc:sldMk cId="825445098" sldId="258"/>
            <ac:graphicFrameMk id="5" creationId="{AD73D62A-E7FE-1414-7E0A-8BCD86C60885}"/>
          </ac:graphicFrameMkLst>
        </pc:graphicFrameChg>
        <pc:picChg chg="add del">
          <ac:chgData name="Elianne van Hofwegen" userId="e2730482-3bd0-44c7-8d5c-28715d46fa9a" providerId="ADAL" clId="{B361BE33-AD2A-4186-9960-E84B89508ECF}" dt="2023-08-18T08:55:41.768" v="244" actId="26606"/>
          <ac:picMkLst>
            <pc:docMk/>
            <pc:sldMk cId="825445098" sldId="258"/>
            <ac:picMk id="6" creationId="{7ED85B31-A070-D555-B7BD-231F98FACC72}"/>
          </ac:picMkLst>
        </pc:picChg>
      </pc:sldChg>
      <pc:sldChg chg="addSp delSp modSp mod setBg setClrOvrMap">
        <pc:chgData name="Elianne van Hofwegen" userId="e2730482-3bd0-44c7-8d5c-28715d46fa9a" providerId="ADAL" clId="{B361BE33-AD2A-4186-9960-E84B89508ECF}" dt="2023-08-18T08:57:57.623" v="271" actId="2711"/>
        <pc:sldMkLst>
          <pc:docMk/>
          <pc:sldMk cId="2591318001" sldId="259"/>
        </pc:sldMkLst>
        <pc:spChg chg="mod ord">
          <ac:chgData name="Elianne van Hofwegen" userId="e2730482-3bd0-44c7-8d5c-28715d46fa9a" providerId="ADAL" clId="{B361BE33-AD2A-4186-9960-E84B89508ECF}" dt="2023-08-18T08:57:57.623" v="271" actId="2711"/>
          <ac:spMkLst>
            <pc:docMk/>
            <pc:sldMk cId="2591318001" sldId="259"/>
            <ac:spMk id="2" creationId="{5C12F8EB-791A-CCBB-77B4-89628D684EBC}"/>
          </ac:spMkLst>
        </pc:spChg>
        <pc:spChg chg="add del">
          <ac:chgData name="Elianne van Hofwegen" userId="e2730482-3bd0-44c7-8d5c-28715d46fa9a" providerId="ADAL" clId="{B361BE33-AD2A-4186-9960-E84B89508ECF}" dt="2023-08-18T08:57:13.953" v="257" actId="26606"/>
          <ac:spMkLst>
            <pc:docMk/>
            <pc:sldMk cId="2591318001" sldId="259"/>
            <ac:spMk id="1050" creationId="{EFD0383A-0F4A-E6E5-84FC-EAA4377C09AF}"/>
          </ac:spMkLst>
        </pc:spChg>
        <pc:spChg chg="add del">
          <ac:chgData name="Elianne van Hofwegen" userId="e2730482-3bd0-44c7-8d5c-28715d46fa9a" providerId="ADAL" clId="{B361BE33-AD2A-4186-9960-E84B89508ECF}" dt="2023-08-18T08:57:21.677" v="259" actId="26606"/>
          <ac:spMkLst>
            <pc:docMk/>
            <pc:sldMk cId="2591318001" sldId="259"/>
            <ac:spMk id="1051" creationId="{ADA216DF-C268-4A25-A2DC-51E15F55003F}"/>
          </ac:spMkLst>
        </pc:spChg>
        <pc:spChg chg="add del">
          <ac:chgData name="Elianne van Hofwegen" userId="e2730482-3bd0-44c7-8d5c-28715d46fa9a" providerId="ADAL" clId="{B361BE33-AD2A-4186-9960-E84B89508ECF}" dt="2023-08-18T08:57:13.953" v="257" actId="26606"/>
          <ac:spMkLst>
            <pc:docMk/>
            <pc:sldMk cId="2591318001" sldId="259"/>
            <ac:spMk id="1053" creationId="{913AE63C-D5B4-45D1-ACFC-648CFFCF9805}"/>
          </ac:spMkLst>
        </pc:spChg>
        <pc:spChg chg="add del">
          <ac:chgData name="Elianne van Hofwegen" userId="e2730482-3bd0-44c7-8d5c-28715d46fa9a" providerId="ADAL" clId="{B361BE33-AD2A-4186-9960-E84B89508ECF}" dt="2023-08-18T08:57:13.953" v="257" actId="26606"/>
          <ac:spMkLst>
            <pc:docMk/>
            <pc:sldMk cId="2591318001" sldId="259"/>
            <ac:spMk id="1055" creationId="{34DE9D20-D6C2-4834-9EE9-EC583F3FE571}"/>
          </ac:spMkLst>
        </pc:spChg>
        <pc:spChg chg="add del">
          <ac:chgData name="Elianne van Hofwegen" userId="e2730482-3bd0-44c7-8d5c-28715d46fa9a" providerId="ADAL" clId="{B361BE33-AD2A-4186-9960-E84B89508ECF}" dt="2023-08-18T08:57:25.596" v="261" actId="26606"/>
          <ac:spMkLst>
            <pc:docMk/>
            <pc:sldMk cId="2591318001" sldId="259"/>
            <ac:spMk id="1059" creationId="{977038ED-F717-467A-8D75-D8441BB92668}"/>
          </ac:spMkLst>
        </pc:spChg>
        <pc:spChg chg="add del">
          <ac:chgData name="Elianne van Hofwegen" userId="e2730482-3bd0-44c7-8d5c-28715d46fa9a" providerId="ADAL" clId="{B361BE33-AD2A-4186-9960-E84B89508ECF}" dt="2023-08-18T08:57:21.677" v="259" actId="26606"/>
          <ac:spMkLst>
            <pc:docMk/>
            <pc:sldMk cId="2591318001" sldId="259"/>
            <ac:spMk id="1070" creationId="{DE127D07-37F2-4FE3-9F47-F0CD6740D5D8}"/>
          </ac:spMkLst>
        </pc:spChg>
        <pc:spChg chg="add del">
          <ac:chgData name="Elianne van Hofwegen" userId="e2730482-3bd0-44c7-8d5c-28715d46fa9a" providerId="ADAL" clId="{B361BE33-AD2A-4186-9960-E84B89508ECF}" dt="2023-08-18T08:57:25.596" v="261" actId="26606"/>
          <ac:spMkLst>
            <pc:docMk/>
            <pc:sldMk cId="2591318001" sldId="259"/>
            <ac:spMk id="1072" creationId="{59653884-08CE-4579-8A80-F00D55BF077F}"/>
          </ac:spMkLst>
        </pc:spChg>
        <pc:spChg chg="add del">
          <ac:chgData name="Elianne van Hofwegen" userId="e2730482-3bd0-44c7-8d5c-28715d46fa9a" providerId="ADAL" clId="{B361BE33-AD2A-4186-9960-E84B89508ECF}" dt="2023-08-18T08:57:25.596" v="261" actId="26606"/>
          <ac:spMkLst>
            <pc:docMk/>
            <pc:sldMk cId="2591318001" sldId="259"/>
            <ac:spMk id="1073" creationId="{720D4FAC-7B9A-4A4F-8E53-071522870B7B}"/>
          </ac:spMkLst>
        </pc:spChg>
        <pc:spChg chg="add del">
          <ac:chgData name="Elianne van Hofwegen" userId="e2730482-3bd0-44c7-8d5c-28715d46fa9a" providerId="ADAL" clId="{B361BE33-AD2A-4186-9960-E84B89508ECF}" dt="2023-08-18T08:57:25.596" v="261" actId="26606"/>
          <ac:spMkLst>
            <pc:docMk/>
            <pc:sldMk cId="2591318001" sldId="259"/>
            <ac:spMk id="1074" creationId="{EDD2A13B-608C-4BE1-AC1F-62B2DAF76BF7}"/>
          </ac:spMkLst>
        </pc:spChg>
        <pc:spChg chg="add del">
          <ac:chgData name="Elianne van Hofwegen" userId="e2730482-3bd0-44c7-8d5c-28715d46fa9a" providerId="ADAL" clId="{B361BE33-AD2A-4186-9960-E84B89508ECF}" dt="2023-08-18T08:57:25.596" v="261" actId="26606"/>
          <ac:spMkLst>
            <pc:docMk/>
            <pc:sldMk cId="2591318001" sldId="259"/>
            <ac:spMk id="1075" creationId="{E4A3B02A-EFEC-1673-3E57-E9498496E3A1}"/>
          </ac:spMkLst>
        </pc:spChg>
        <pc:spChg chg="add del">
          <ac:chgData name="Elianne van Hofwegen" userId="e2730482-3bd0-44c7-8d5c-28715d46fa9a" providerId="ADAL" clId="{B361BE33-AD2A-4186-9960-E84B89508ECF}" dt="2023-08-18T08:57:49.350" v="270" actId="26606"/>
          <ac:spMkLst>
            <pc:docMk/>
            <pc:sldMk cId="2591318001" sldId="259"/>
            <ac:spMk id="1077" creationId="{67A5186C-3438-4D83-A03D-BD8A5E2D488D}"/>
          </ac:spMkLst>
        </pc:spChg>
        <pc:spChg chg="add del">
          <ac:chgData name="Elianne van Hofwegen" userId="e2730482-3bd0-44c7-8d5c-28715d46fa9a" providerId="ADAL" clId="{B361BE33-AD2A-4186-9960-E84B89508ECF}" dt="2023-08-18T08:57:49.350" v="270" actId="26606"/>
          <ac:spMkLst>
            <pc:docMk/>
            <pc:sldMk cId="2591318001" sldId="259"/>
            <ac:spMk id="1078" creationId="{1540DFB4-867C-E2BB-EE93-8ED16E2711C9}"/>
          </ac:spMkLst>
        </pc:spChg>
        <pc:spChg chg="add del">
          <ac:chgData name="Elianne van Hofwegen" userId="e2730482-3bd0-44c7-8d5c-28715d46fa9a" providerId="ADAL" clId="{B361BE33-AD2A-4186-9960-E84B89508ECF}" dt="2023-08-18T08:57:43.480" v="265" actId="26606"/>
          <ac:spMkLst>
            <pc:docMk/>
            <pc:sldMk cId="2591318001" sldId="259"/>
            <ac:spMk id="1082" creationId="{350865C4-DFDC-C237-EB24-BA8324830CD4}"/>
          </ac:spMkLst>
        </pc:spChg>
        <pc:spChg chg="add del">
          <ac:chgData name="Elianne van Hofwegen" userId="e2730482-3bd0-44c7-8d5c-28715d46fa9a" providerId="ADAL" clId="{B361BE33-AD2A-4186-9960-E84B89508ECF}" dt="2023-08-18T08:57:43.480" v="265" actId="26606"/>
          <ac:spMkLst>
            <pc:docMk/>
            <pc:sldMk cId="2591318001" sldId="259"/>
            <ac:spMk id="1085" creationId="{913AE63C-D5B4-45D1-ACFC-648CFFCF9805}"/>
          </ac:spMkLst>
        </pc:spChg>
        <pc:spChg chg="add del">
          <ac:chgData name="Elianne van Hofwegen" userId="e2730482-3bd0-44c7-8d5c-28715d46fa9a" providerId="ADAL" clId="{B361BE33-AD2A-4186-9960-E84B89508ECF}" dt="2023-08-18T08:57:43.480" v="265" actId="26606"/>
          <ac:spMkLst>
            <pc:docMk/>
            <pc:sldMk cId="2591318001" sldId="259"/>
            <ac:spMk id="1087" creationId="{34DE9D20-D6C2-4834-9EE9-EC583F3FE571}"/>
          </ac:spMkLst>
        </pc:spChg>
        <pc:spChg chg="add del">
          <ac:chgData name="Elianne van Hofwegen" userId="e2730482-3bd0-44c7-8d5c-28715d46fa9a" providerId="ADAL" clId="{B361BE33-AD2A-4186-9960-E84B89508ECF}" dt="2023-08-18T08:57:47.075" v="267" actId="26606"/>
          <ac:spMkLst>
            <pc:docMk/>
            <pc:sldMk cId="2591318001" sldId="259"/>
            <ac:spMk id="1102" creationId="{B3F59054-3394-4D87-8BD0-A28DCD47F1BC}"/>
          </ac:spMkLst>
        </pc:spChg>
        <pc:spChg chg="add del">
          <ac:chgData name="Elianne van Hofwegen" userId="e2730482-3bd0-44c7-8d5c-28715d46fa9a" providerId="ADAL" clId="{B361BE33-AD2A-4186-9960-E84B89508ECF}" dt="2023-08-18T08:57:47.075" v="267" actId="26606"/>
          <ac:spMkLst>
            <pc:docMk/>
            <pc:sldMk cId="2591318001" sldId="259"/>
            <ac:spMk id="1103" creationId="{2FE0ABA9-CAF1-4816-837D-5F28AAA08E0A}"/>
          </ac:spMkLst>
        </pc:spChg>
        <pc:spChg chg="add del">
          <ac:chgData name="Elianne van Hofwegen" userId="e2730482-3bd0-44c7-8d5c-28715d46fa9a" providerId="ADAL" clId="{B361BE33-AD2A-4186-9960-E84B89508ECF}" dt="2023-08-18T08:57:47.075" v="267" actId="26606"/>
          <ac:spMkLst>
            <pc:docMk/>
            <pc:sldMk cId="2591318001" sldId="259"/>
            <ac:spMk id="1104" creationId="{BC8B9C14-70F0-4F42-85FF-0DD3D5A585A5}"/>
          </ac:spMkLst>
        </pc:spChg>
        <pc:spChg chg="add del">
          <ac:chgData name="Elianne van Hofwegen" userId="e2730482-3bd0-44c7-8d5c-28715d46fa9a" providerId="ADAL" clId="{B361BE33-AD2A-4186-9960-E84B89508ECF}" dt="2023-08-18T08:57:47.075" v="267" actId="26606"/>
          <ac:spMkLst>
            <pc:docMk/>
            <pc:sldMk cId="2591318001" sldId="259"/>
            <ac:spMk id="1105" creationId="{98DE6C44-43F8-4DE4-AB81-66853FFEA09A}"/>
          </ac:spMkLst>
        </pc:spChg>
        <pc:spChg chg="add del">
          <ac:chgData name="Elianne van Hofwegen" userId="e2730482-3bd0-44c7-8d5c-28715d46fa9a" providerId="ADAL" clId="{B361BE33-AD2A-4186-9960-E84B89508ECF}" dt="2023-08-18T08:57:47.075" v="267" actId="26606"/>
          <ac:spMkLst>
            <pc:docMk/>
            <pc:sldMk cId="2591318001" sldId="259"/>
            <ac:spMk id="1106" creationId="{2409529B-9B56-4F10-BE4D-F934DB89E57E}"/>
          </ac:spMkLst>
        </pc:spChg>
        <pc:spChg chg="add del">
          <ac:chgData name="Elianne van Hofwegen" userId="e2730482-3bd0-44c7-8d5c-28715d46fa9a" providerId="ADAL" clId="{B361BE33-AD2A-4186-9960-E84B89508ECF}" dt="2023-08-18T08:57:47.075" v="267" actId="26606"/>
          <ac:spMkLst>
            <pc:docMk/>
            <pc:sldMk cId="2591318001" sldId="259"/>
            <ac:spMk id="1107" creationId="{291080F0-A7A7-2461-5703-5C72A965A752}"/>
          </ac:spMkLst>
        </pc:spChg>
        <pc:spChg chg="add del">
          <ac:chgData name="Elianne van Hofwegen" userId="e2730482-3bd0-44c7-8d5c-28715d46fa9a" providerId="ADAL" clId="{B361BE33-AD2A-4186-9960-E84B89508ECF}" dt="2023-08-18T08:57:49.347" v="269" actId="26606"/>
          <ac:spMkLst>
            <pc:docMk/>
            <pc:sldMk cId="2591318001" sldId="259"/>
            <ac:spMk id="1109" creationId="{913AE63C-D5B4-45D1-ACFC-648CFFCF9805}"/>
          </ac:spMkLst>
        </pc:spChg>
        <pc:spChg chg="add del">
          <ac:chgData name="Elianne van Hofwegen" userId="e2730482-3bd0-44c7-8d5c-28715d46fa9a" providerId="ADAL" clId="{B361BE33-AD2A-4186-9960-E84B89508ECF}" dt="2023-08-18T08:57:49.347" v="269" actId="26606"/>
          <ac:spMkLst>
            <pc:docMk/>
            <pc:sldMk cId="2591318001" sldId="259"/>
            <ac:spMk id="1110" creationId="{34DE9D20-D6C2-4834-9EE9-EC583F3FE571}"/>
          </ac:spMkLst>
        </pc:spChg>
        <pc:spChg chg="add del">
          <ac:chgData name="Elianne van Hofwegen" userId="e2730482-3bd0-44c7-8d5c-28715d46fa9a" providerId="ADAL" clId="{B361BE33-AD2A-4186-9960-E84B89508ECF}" dt="2023-08-18T08:57:49.347" v="269" actId="26606"/>
          <ac:spMkLst>
            <pc:docMk/>
            <pc:sldMk cId="2591318001" sldId="259"/>
            <ac:spMk id="1113" creationId="{350865C4-DFDC-C237-EB24-BA8324830CD4}"/>
          </ac:spMkLst>
        </pc:spChg>
        <pc:grpChg chg="add del">
          <ac:chgData name="Elianne van Hofwegen" userId="e2730482-3bd0-44c7-8d5c-28715d46fa9a" providerId="ADAL" clId="{B361BE33-AD2A-4186-9960-E84B89508ECF}" dt="2023-08-18T08:57:13.953" v="257" actId="26606"/>
          <ac:grpSpMkLst>
            <pc:docMk/>
            <pc:sldMk cId="2591318001" sldId="259"/>
            <ac:grpSpMk id="1057" creationId="{D0FF40A3-C61F-43B4-AA9B-D8BECF982E1F}"/>
          </ac:grpSpMkLst>
        </pc:grpChg>
        <pc:grpChg chg="add del">
          <ac:chgData name="Elianne van Hofwegen" userId="e2730482-3bd0-44c7-8d5c-28715d46fa9a" providerId="ADAL" clId="{B361BE33-AD2A-4186-9960-E84B89508ECF}" dt="2023-08-18T08:57:13.953" v="257" actId="26606"/>
          <ac:grpSpMkLst>
            <pc:docMk/>
            <pc:sldMk cId="2591318001" sldId="259"/>
            <ac:grpSpMk id="1061" creationId="{AAE997E3-E5F8-47CE-92C5-01F151F53820}"/>
          </ac:grpSpMkLst>
        </pc:grpChg>
        <pc:grpChg chg="add">
          <ac:chgData name="Elianne van Hofwegen" userId="e2730482-3bd0-44c7-8d5c-28715d46fa9a" providerId="ADAL" clId="{B361BE33-AD2A-4186-9960-E84B89508ECF}" dt="2023-08-18T08:57:49.350" v="270" actId="26606"/>
          <ac:grpSpMkLst>
            <pc:docMk/>
            <pc:sldMk cId="2591318001" sldId="259"/>
            <ac:grpSpMk id="1083" creationId="{C552714D-0746-516F-8E04-8CD9710DDD4A}"/>
          </ac:grpSpMkLst>
        </pc:grpChg>
        <pc:grpChg chg="add del">
          <ac:chgData name="Elianne van Hofwegen" userId="e2730482-3bd0-44c7-8d5c-28715d46fa9a" providerId="ADAL" clId="{B361BE33-AD2A-4186-9960-E84B89508ECF}" dt="2023-08-18T08:57:43.480" v="265" actId="26606"/>
          <ac:grpSpMkLst>
            <pc:docMk/>
            <pc:sldMk cId="2591318001" sldId="259"/>
            <ac:grpSpMk id="1089" creationId="{D0FF40A3-C61F-43B4-AA9B-D8BECF982E1F}"/>
          </ac:grpSpMkLst>
        </pc:grpChg>
        <pc:grpChg chg="add del">
          <ac:chgData name="Elianne van Hofwegen" userId="e2730482-3bd0-44c7-8d5c-28715d46fa9a" providerId="ADAL" clId="{B361BE33-AD2A-4186-9960-E84B89508ECF}" dt="2023-08-18T08:57:43.480" v="265" actId="26606"/>
          <ac:grpSpMkLst>
            <pc:docMk/>
            <pc:sldMk cId="2591318001" sldId="259"/>
            <ac:grpSpMk id="1093" creationId="{AAE997E3-E5F8-47CE-92C5-01F151F53820}"/>
          </ac:grpSpMkLst>
        </pc:grpChg>
        <pc:grpChg chg="add del">
          <ac:chgData name="Elianne van Hofwegen" userId="e2730482-3bd0-44c7-8d5c-28715d46fa9a" providerId="ADAL" clId="{B361BE33-AD2A-4186-9960-E84B89508ECF}" dt="2023-08-18T08:57:49.347" v="269" actId="26606"/>
          <ac:grpSpMkLst>
            <pc:docMk/>
            <pc:sldMk cId="2591318001" sldId="259"/>
            <ac:grpSpMk id="1111" creationId="{D0FF40A3-C61F-43B4-AA9B-D8BECF982E1F}"/>
          </ac:grpSpMkLst>
        </pc:grpChg>
        <pc:grpChg chg="add del">
          <ac:chgData name="Elianne van Hofwegen" userId="e2730482-3bd0-44c7-8d5c-28715d46fa9a" providerId="ADAL" clId="{B361BE33-AD2A-4186-9960-E84B89508ECF}" dt="2023-08-18T08:57:49.347" v="269" actId="26606"/>
          <ac:grpSpMkLst>
            <pc:docMk/>
            <pc:sldMk cId="2591318001" sldId="259"/>
            <ac:grpSpMk id="1112" creationId="{AAE997E3-E5F8-47CE-92C5-01F151F53820}"/>
          </ac:grpSpMkLst>
        </pc:grpChg>
        <pc:picChg chg="mod ord">
          <ac:chgData name="Elianne van Hofwegen" userId="e2730482-3bd0-44c7-8d5c-28715d46fa9a" providerId="ADAL" clId="{B361BE33-AD2A-4186-9960-E84B89508ECF}" dt="2023-08-18T08:57:49.350" v="270" actId="26606"/>
          <ac:picMkLst>
            <pc:docMk/>
            <pc:sldMk cId="2591318001" sldId="259"/>
            <ac:picMk id="1026" creationId="{69314D14-2E92-6607-E3CF-5E72CB5910D2}"/>
          </ac:picMkLst>
        </pc:picChg>
        <pc:picChg chg="mod ord">
          <ac:chgData name="Elianne van Hofwegen" userId="e2730482-3bd0-44c7-8d5c-28715d46fa9a" providerId="ADAL" clId="{B361BE33-AD2A-4186-9960-E84B89508ECF}" dt="2023-08-18T08:57:49.350" v="270" actId="26606"/>
          <ac:picMkLst>
            <pc:docMk/>
            <pc:sldMk cId="2591318001" sldId="259"/>
            <ac:picMk id="1028" creationId="{9537B3C2-7622-9AB5-620D-232DD62442D7}"/>
          </ac:picMkLst>
        </pc:picChg>
        <pc:picChg chg="mod ord">
          <ac:chgData name="Elianne van Hofwegen" userId="e2730482-3bd0-44c7-8d5c-28715d46fa9a" providerId="ADAL" clId="{B361BE33-AD2A-4186-9960-E84B89508ECF}" dt="2023-08-18T08:57:49.350" v="270" actId="26606"/>
          <ac:picMkLst>
            <pc:docMk/>
            <pc:sldMk cId="2591318001" sldId="259"/>
            <ac:picMk id="1030" creationId="{AC02A090-7E4D-AD9D-2B9A-9A67FF2511FC}"/>
          </ac:picMkLst>
        </pc:picChg>
        <pc:cxnChg chg="add del">
          <ac:chgData name="Elianne van Hofwegen" userId="e2730482-3bd0-44c7-8d5c-28715d46fa9a" providerId="ADAL" clId="{B361BE33-AD2A-4186-9960-E84B89508ECF}" dt="2023-08-18T08:57:25.597" v="262" actId="26606"/>
          <ac:cxnSpMkLst>
            <pc:docMk/>
            <pc:sldMk cId="2591318001" sldId="259"/>
            <ac:cxnSpMk id="1035" creationId="{C800968E-0A99-46C4-A9B2-6A63AC66F4B0}"/>
          </ac:cxnSpMkLst>
        </pc:cxnChg>
        <pc:cxnChg chg="add del">
          <ac:chgData name="Elianne van Hofwegen" userId="e2730482-3bd0-44c7-8d5c-28715d46fa9a" providerId="ADAL" clId="{B361BE33-AD2A-4186-9960-E84B89508ECF}" dt="2023-08-18T08:57:25.597" v="262" actId="26606"/>
          <ac:cxnSpMkLst>
            <pc:docMk/>
            <pc:sldMk cId="2591318001" sldId="259"/>
            <ac:cxnSpMk id="1045" creationId="{0627B73E-D784-4780-AA33-DCDFE7DA16ED}"/>
          </ac:cxnSpMkLst>
        </pc:cxnChg>
        <pc:cxnChg chg="add del">
          <ac:chgData name="Elianne van Hofwegen" userId="e2730482-3bd0-44c7-8d5c-28715d46fa9a" providerId="ADAL" clId="{B361BE33-AD2A-4186-9960-E84B89508ECF}" dt="2023-08-18T08:57:25.597" v="262" actId="26606"/>
          <ac:cxnSpMkLst>
            <pc:docMk/>
            <pc:sldMk cId="2591318001" sldId="259"/>
            <ac:cxnSpMk id="1046" creationId="{EBAD6A72-88E8-42F7-88B9-CAF744536BE4}"/>
          </ac:cxnSpMkLst>
        </pc:cxnChg>
      </pc:sldChg>
      <pc:sldChg chg="addSp delSp modSp mod setBg">
        <pc:chgData name="Elianne van Hofwegen" userId="e2730482-3bd0-44c7-8d5c-28715d46fa9a" providerId="ADAL" clId="{B361BE33-AD2A-4186-9960-E84B89508ECF}" dt="2023-08-18T08:59:08.743" v="445" actId="26606"/>
        <pc:sldMkLst>
          <pc:docMk/>
          <pc:sldMk cId="1711581817" sldId="260"/>
        </pc:sldMkLst>
        <pc:spChg chg="mod">
          <ac:chgData name="Elianne van Hofwegen" userId="e2730482-3bd0-44c7-8d5c-28715d46fa9a" providerId="ADAL" clId="{B361BE33-AD2A-4186-9960-E84B89508ECF}" dt="2023-08-18T08:59:08.743" v="445" actId="26606"/>
          <ac:spMkLst>
            <pc:docMk/>
            <pc:sldMk cId="1711581817" sldId="260"/>
            <ac:spMk id="2" creationId="{CEF2E79B-D7D7-D834-D288-831FB1A5EAC5}"/>
          </ac:spMkLst>
        </pc:spChg>
        <pc:spChg chg="mod">
          <ac:chgData name="Elianne van Hofwegen" userId="e2730482-3bd0-44c7-8d5c-28715d46fa9a" providerId="ADAL" clId="{B361BE33-AD2A-4186-9960-E84B89508ECF}" dt="2023-08-18T08:59:08.743" v="445" actId="26606"/>
          <ac:spMkLst>
            <pc:docMk/>
            <pc:sldMk cId="1711581817" sldId="260"/>
            <ac:spMk id="3" creationId="{DCEE2CBB-69A5-D6A1-9936-DA4712439714}"/>
          </ac:spMkLst>
        </pc:spChg>
        <pc:spChg chg="add del">
          <ac:chgData name="Elianne van Hofwegen" userId="e2730482-3bd0-44c7-8d5c-28715d46fa9a" providerId="ADAL" clId="{B361BE33-AD2A-4186-9960-E84B89508ECF}" dt="2023-08-18T08:59:08.644" v="444" actId="26606"/>
          <ac:spMkLst>
            <pc:docMk/>
            <pc:sldMk cId="1711581817" sldId="260"/>
            <ac:spMk id="8" creationId="{9EBF13D5-64BB-423E-9E4C-F39114475A0C}"/>
          </ac:spMkLst>
        </pc:spChg>
        <pc:spChg chg="add">
          <ac:chgData name="Elianne van Hofwegen" userId="e2730482-3bd0-44c7-8d5c-28715d46fa9a" providerId="ADAL" clId="{B361BE33-AD2A-4186-9960-E84B89508ECF}" dt="2023-08-18T08:59:08.743" v="445" actId="26606"/>
          <ac:spMkLst>
            <pc:docMk/>
            <pc:sldMk cId="1711581817" sldId="260"/>
            <ac:spMk id="27" creationId="{907E470A-25F4-47D0-8FEC-EE9FD606BB34}"/>
          </ac:spMkLst>
        </pc:spChg>
        <pc:grpChg chg="add del">
          <ac:chgData name="Elianne van Hofwegen" userId="e2730482-3bd0-44c7-8d5c-28715d46fa9a" providerId="ADAL" clId="{B361BE33-AD2A-4186-9960-E84B89508ECF}" dt="2023-08-18T08:59:08.644" v="444" actId="26606"/>
          <ac:grpSpMkLst>
            <pc:docMk/>
            <pc:sldMk cId="1711581817" sldId="260"/>
            <ac:grpSpMk id="10" creationId="{FEBC7BED-6AA7-4C43-BEE8-A3CB5F8C1E0E}"/>
          </ac:grpSpMkLst>
        </pc:grpChg>
        <pc:grpChg chg="add del">
          <ac:chgData name="Elianne van Hofwegen" userId="e2730482-3bd0-44c7-8d5c-28715d46fa9a" providerId="ADAL" clId="{B361BE33-AD2A-4186-9960-E84B89508ECF}" dt="2023-08-18T08:59:08.644" v="444" actId="26606"/>
          <ac:grpSpMkLst>
            <pc:docMk/>
            <pc:sldMk cId="1711581817" sldId="260"/>
            <ac:grpSpMk id="14" creationId="{BA19DEE5-2EE5-445A-B461-7D2879B05209}"/>
          </ac:grpSpMkLst>
        </pc:grpChg>
        <pc:grpChg chg="add del">
          <ac:chgData name="Elianne van Hofwegen" userId="e2730482-3bd0-44c7-8d5c-28715d46fa9a" providerId="ADAL" clId="{B361BE33-AD2A-4186-9960-E84B89508ECF}" dt="2023-08-18T08:59:08.644" v="444" actId="26606"/>
          <ac:grpSpMkLst>
            <pc:docMk/>
            <pc:sldMk cId="1711581817" sldId="260"/>
            <ac:grpSpMk id="18" creationId="{43F5E015-E085-4624-B431-B42414448684}"/>
          </ac:grpSpMkLst>
        </pc:grpChg>
        <pc:grpChg chg="add">
          <ac:chgData name="Elianne van Hofwegen" userId="e2730482-3bd0-44c7-8d5c-28715d46fa9a" providerId="ADAL" clId="{B361BE33-AD2A-4186-9960-E84B89508ECF}" dt="2023-08-18T08:59:08.743" v="445" actId="26606"/>
          <ac:grpSpMkLst>
            <pc:docMk/>
            <pc:sldMk cId="1711581817" sldId="260"/>
            <ac:grpSpMk id="28" creationId="{66220E63-99E1-482A-A0A6-B47EB4BF8797}"/>
          </ac:grpSpMkLst>
        </pc:grpChg>
        <pc:grpChg chg="add">
          <ac:chgData name="Elianne van Hofwegen" userId="e2730482-3bd0-44c7-8d5c-28715d46fa9a" providerId="ADAL" clId="{B361BE33-AD2A-4186-9960-E84B89508ECF}" dt="2023-08-18T08:59:08.743" v="445" actId="26606"/>
          <ac:grpSpMkLst>
            <pc:docMk/>
            <pc:sldMk cId="1711581817" sldId="260"/>
            <ac:grpSpMk id="31" creationId="{8618EE54-271A-4FE8-B6B3-D0FCF55A7A01}"/>
          </ac:grpSpMkLst>
        </pc:grpChg>
        <pc:grpChg chg="add">
          <ac:chgData name="Elianne van Hofwegen" userId="e2730482-3bd0-44c7-8d5c-28715d46fa9a" providerId="ADAL" clId="{B361BE33-AD2A-4186-9960-E84B89508ECF}" dt="2023-08-18T08:59:08.743" v="445" actId="26606"/>
          <ac:grpSpMkLst>
            <pc:docMk/>
            <pc:sldMk cId="1711581817" sldId="260"/>
            <ac:grpSpMk id="34" creationId="{43F5E015-E085-4624-B431-B42414448684}"/>
          </ac:grpSpMkLst>
        </pc:grpChg>
      </pc:sldChg>
      <pc:sldChg chg="addSp delSp modSp mod setBg">
        <pc:chgData name="Elianne van Hofwegen" userId="e2730482-3bd0-44c7-8d5c-28715d46fa9a" providerId="ADAL" clId="{B361BE33-AD2A-4186-9960-E84B89508ECF}" dt="2023-08-18T09:00:27.445" v="516" actId="1076"/>
        <pc:sldMkLst>
          <pc:docMk/>
          <pc:sldMk cId="3439834001" sldId="261"/>
        </pc:sldMkLst>
        <pc:spChg chg="mod">
          <ac:chgData name="Elianne van Hofwegen" userId="e2730482-3bd0-44c7-8d5c-28715d46fa9a" providerId="ADAL" clId="{B361BE33-AD2A-4186-9960-E84B89508ECF}" dt="2023-08-18T09:00:20.077" v="514" actId="26606"/>
          <ac:spMkLst>
            <pc:docMk/>
            <pc:sldMk cId="3439834001" sldId="261"/>
            <ac:spMk id="2" creationId="{3F7B9662-59C7-256D-ECA0-942D3CEA2E3A}"/>
          </ac:spMkLst>
        </pc:spChg>
        <pc:spChg chg="del">
          <ac:chgData name="Elianne van Hofwegen" userId="e2730482-3bd0-44c7-8d5c-28715d46fa9a" providerId="ADAL" clId="{B361BE33-AD2A-4186-9960-E84B89508ECF}" dt="2023-08-18T09:00:20.077" v="514" actId="26606"/>
          <ac:spMkLst>
            <pc:docMk/>
            <pc:sldMk cId="3439834001" sldId="261"/>
            <ac:spMk id="1030" creationId="{81AEB8A9-B768-4E30-BA55-D919E6687343}"/>
          </ac:spMkLst>
        </pc:spChg>
        <pc:spChg chg="mod">
          <ac:chgData name="Elianne van Hofwegen" userId="e2730482-3bd0-44c7-8d5c-28715d46fa9a" providerId="ADAL" clId="{B361BE33-AD2A-4186-9960-E84B89508ECF}" dt="2023-08-18T09:00:20.077" v="514" actId="26606"/>
          <ac:spMkLst>
            <pc:docMk/>
            <pc:sldMk cId="3439834001" sldId="261"/>
            <ac:spMk id="1032" creationId="{A0BDE06B-4AF3-99E3-1F4A-10FE5712B6DB}"/>
          </ac:spMkLst>
        </pc:spChg>
        <pc:spChg chg="add">
          <ac:chgData name="Elianne van Hofwegen" userId="e2730482-3bd0-44c7-8d5c-28715d46fa9a" providerId="ADAL" clId="{B361BE33-AD2A-4186-9960-E84B89508ECF}" dt="2023-08-18T09:00:20.077" v="514" actId="26606"/>
          <ac:spMkLst>
            <pc:docMk/>
            <pc:sldMk cId="3439834001" sldId="261"/>
            <ac:spMk id="1037" creationId="{7D07B7BC-3270-4CF3-A7AA-0937908AD58A}"/>
          </ac:spMkLst>
        </pc:spChg>
        <pc:grpChg chg="add">
          <ac:chgData name="Elianne van Hofwegen" userId="e2730482-3bd0-44c7-8d5c-28715d46fa9a" providerId="ADAL" clId="{B361BE33-AD2A-4186-9960-E84B89508ECF}" dt="2023-08-18T09:00:20.077" v="514" actId="26606"/>
          <ac:grpSpMkLst>
            <pc:docMk/>
            <pc:sldMk cId="3439834001" sldId="261"/>
            <ac:grpSpMk id="1039" creationId="{108BB4D4-D71A-48F5-B2D2-45D2D78F4C20}"/>
          </ac:grpSpMkLst>
        </pc:grpChg>
        <pc:grpChg chg="add">
          <ac:chgData name="Elianne van Hofwegen" userId="e2730482-3bd0-44c7-8d5c-28715d46fa9a" providerId="ADAL" clId="{B361BE33-AD2A-4186-9960-E84B89508ECF}" dt="2023-08-18T09:00:20.077" v="514" actId="26606"/>
          <ac:grpSpMkLst>
            <pc:docMk/>
            <pc:sldMk cId="3439834001" sldId="261"/>
            <ac:grpSpMk id="1043" creationId="{E27AF472-EAE3-4572-AB69-B92BD10DBC6D}"/>
          </ac:grpSpMkLst>
        </pc:grpChg>
        <pc:picChg chg="mod ord">
          <ac:chgData name="Elianne van Hofwegen" userId="e2730482-3bd0-44c7-8d5c-28715d46fa9a" providerId="ADAL" clId="{B361BE33-AD2A-4186-9960-E84B89508ECF}" dt="2023-08-18T09:00:27.445" v="516" actId="1076"/>
          <ac:picMkLst>
            <pc:docMk/>
            <pc:sldMk cId="3439834001" sldId="261"/>
            <ac:picMk id="1026" creationId="{36C939D6-2208-6565-5B02-DE4421463D6D}"/>
          </ac:picMkLst>
        </pc:picChg>
      </pc:sldChg>
      <pc:sldChg chg="addSp modSp mod setBg">
        <pc:chgData name="Elianne van Hofwegen" userId="e2730482-3bd0-44c7-8d5c-28715d46fa9a" providerId="ADAL" clId="{B361BE33-AD2A-4186-9960-E84B89508ECF}" dt="2023-08-18T09:00:53.972" v="549" actId="255"/>
        <pc:sldMkLst>
          <pc:docMk/>
          <pc:sldMk cId="3075613366" sldId="262"/>
        </pc:sldMkLst>
        <pc:spChg chg="mod ord">
          <ac:chgData name="Elianne van Hofwegen" userId="e2730482-3bd0-44c7-8d5c-28715d46fa9a" providerId="ADAL" clId="{B361BE33-AD2A-4186-9960-E84B89508ECF}" dt="2023-08-18T09:00:36.397" v="517" actId="26606"/>
          <ac:spMkLst>
            <pc:docMk/>
            <pc:sldMk cId="3075613366" sldId="262"/>
            <ac:spMk id="2" creationId="{CD63324C-3C49-1FC1-AF7C-8ED9FA2A3388}"/>
          </ac:spMkLst>
        </pc:spChg>
        <pc:spChg chg="add mod">
          <ac:chgData name="Elianne van Hofwegen" userId="e2730482-3bd0-44c7-8d5c-28715d46fa9a" providerId="ADAL" clId="{B361BE33-AD2A-4186-9960-E84B89508ECF}" dt="2023-08-18T09:00:53.972" v="549" actId="255"/>
          <ac:spMkLst>
            <pc:docMk/>
            <pc:sldMk cId="3075613366" sldId="262"/>
            <ac:spMk id="2054" creationId="{3A378E8D-2555-7A64-FBF5-601355CC4BE3}"/>
          </ac:spMkLst>
        </pc:spChg>
        <pc:spChg chg="add">
          <ac:chgData name="Elianne van Hofwegen" userId="e2730482-3bd0-44c7-8d5c-28715d46fa9a" providerId="ADAL" clId="{B361BE33-AD2A-4186-9960-E84B89508ECF}" dt="2023-08-18T09:00:36.397" v="517" actId="26606"/>
          <ac:spMkLst>
            <pc:docMk/>
            <pc:sldMk cId="3075613366" sldId="262"/>
            <ac:spMk id="2057" creationId="{7D07B7BC-3270-4CF3-A7AA-0937908AD58A}"/>
          </ac:spMkLst>
        </pc:spChg>
        <pc:grpChg chg="add">
          <ac:chgData name="Elianne van Hofwegen" userId="e2730482-3bd0-44c7-8d5c-28715d46fa9a" providerId="ADAL" clId="{B361BE33-AD2A-4186-9960-E84B89508ECF}" dt="2023-08-18T09:00:36.397" v="517" actId="26606"/>
          <ac:grpSpMkLst>
            <pc:docMk/>
            <pc:sldMk cId="3075613366" sldId="262"/>
            <ac:grpSpMk id="2059" creationId="{108BB4D4-D71A-48F5-B2D2-45D2D78F4C20}"/>
          </ac:grpSpMkLst>
        </pc:grpChg>
        <pc:grpChg chg="add">
          <ac:chgData name="Elianne van Hofwegen" userId="e2730482-3bd0-44c7-8d5c-28715d46fa9a" providerId="ADAL" clId="{B361BE33-AD2A-4186-9960-E84B89508ECF}" dt="2023-08-18T09:00:36.397" v="517" actId="26606"/>
          <ac:grpSpMkLst>
            <pc:docMk/>
            <pc:sldMk cId="3075613366" sldId="262"/>
            <ac:grpSpMk id="2063" creationId="{E27AF472-EAE3-4572-AB69-B92BD10DBC6D}"/>
          </ac:grpSpMkLst>
        </pc:grpChg>
        <pc:picChg chg="mod">
          <ac:chgData name="Elianne van Hofwegen" userId="e2730482-3bd0-44c7-8d5c-28715d46fa9a" providerId="ADAL" clId="{B361BE33-AD2A-4186-9960-E84B89508ECF}" dt="2023-08-18T09:00:36.397" v="517" actId="26606"/>
          <ac:picMkLst>
            <pc:docMk/>
            <pc:sldMk cId="3075613366" sldId="262"/>
            <ac:picMk id="2050" creationId="{7E5C0F9E-B50E-6B52-5706-B3D1D64D5513}"/>
          </ac:picMkLst>
        </pc:picChg>
      </pc:sldChg>
      <pc:sldChg chg="addSp modSp mod setBg">
        <pc:chgData name="Elianne van Hofwegen" userId="e2730482-3bd0-44c7-8d5c-28715d46fa9a" providerId="ADAL" clId="{B361BE33-AD2A-4186-9960-E84B89508ECF}" dt="2023-08-18T09:01:05.197" v="550" actId="26606"/>
        <pc:sldMkLst>
          <pc:docMk/>
          <pc:sldMk cId="3816563464" sldId="263"/>
        </pc:sldMkLst>
        <pc:spChg chg="mod">
          <ac:chgData name="Elianne van Hofwegen" userId="e2730482-3bd0-44c7-8d5c-28715d46fa9a" providerId="ADAL" clId="{B361BE33-AD2A-4186-9960-E84B89508ECF}" dt="2023-08-18T09:01:05.197" v="550" actId="26606"/>
          <ac:spMkLst>
            <pc:docMk/>
            <pc:sldMk cId="3816563464" sldId="263"/>
            <ac:spMk id="2" creationId="{BE07F9ED-97D9-D71A-99E7-7A58DCC04245}"/>
          </ac:spMkLst>
        </pc:spChg>
        <pc:spChg chg="mod">
          <ac:chgData name="Elianne van Hofwegen" userId="e2730482-3bd0-44c7-8d5c-28715d46fa9a" providerId="ADAL" clId="{B361BE33-AD2A-4186-9960-E84B89508ECF}" dt="2023-08-18T09:01:05.197" v="550" actId="26606"/>
          <ac:spMkLst>
            <pc:docMk/>
            <pc:sldMk cId="3816563464" sldId="263"/>
            <ac:spMk id="3" creationId="{7CC54ACF-CC4E-62B4-0F3B-DBF013B623C4}"/>
          </ac:spMkLst>
        </pc:spChg>
        <pc:spChg chg="add">
          <ac:chgData name="Elianne van Hofwegen" userId="e2730482-3bd0-44c7-8d5c-28715d46fa9a" providerId="ADAL" clId="{B361BE33-AD2A-4186-9960-E84B89508ECF}" dt="2023-08-18T09:01:05.197" v="550" actId="26606"/>
          <ac:spMkLst>
            <pc:docMk/>
            <pc:sldMk cId="3816563464" sldId="263"/>
            <ac:spMk id="8" creationId="{815925C2-A704-4D47-B1C1-3FCA52512EC1}"/>
          </ac:spMkLst>
        </pc:spChg>
        <pc:spChg chg="add">
          <ac:chgData name="Elianne van Hofwegen" userId="e2730482-3bd0-44c7-8d5c-28715d46fa9a" providerId="ADAL" clId="{B361BE33-AD2A-4186-9960-E84B89508ECF}" dt="2023-08-18T09:01:05.197" v="550" actId="26606"/>
          <ac:spMkLst>
            <pc:docMk/>
            <pc:sldMk cId="3816563464" sldId="263"/>
            <ac:spMk id="10" creationId="{01D4315C-C23C-4FD3-98DF-08C29E2292A8}"/>
          </ac:spMkLst>
        </pc:spChg>
        <pc:grpChg chg="add">
          <ac:chgData name="Elianne van Hofwegen" userId="e2730482-3bd0-44c7-8d5c-28715d46fa9a" providerId="ADAL" clId="{B361BE33-AD2A-4186-9960-E84B89508ECF}" dt="2023-08-18T09:01:05.197" v="550" actId="26606"/>
          <ac:grpSpMkLst>
            <pc:docMk/>
            <pc:sldMk cId="3816563464" sldId="263"/>
            <ac:grpSpMk id="12" creationId="{5E6B47BC-43FD-4C91-8BFF-B41B99A8A39E}"/>
          </ac:grpSpMkLst>
        </pc:grpChg>
        <pc:grpChg chg="add">
          <ac:chgData name="Elianne van Hofwegen" userId="e2730482-3bd0-44c7-8d5c-28715d46fa9a" providerId="ADAL" clId="{B361BE33-AD2A-4186-9960-E84B89508ECF}" dt="2023-08-18T09:01:05.197" v="550" actId="26606"/>
          <ac:grpSpMkLst>
            <pc:docMk/>
            <pc:sldMk cId="3816563464" sldId="263"/>
            <ac:grpSpMk id="16" creationId="{43F5E015-E085-4624-B431-B42414448684}"/>
          </ac:grpSpMkLst>
        </pc:grpChg>
      </pc:sldChg>
      <pc:sldChg chg="addSp modSp mod setBg">
        <pc:chgData name="Elianne van Hofwegen" userId="e2730482-3bd0-44c7-8d5c-28715d46fa9a" providerId="ADAL" clId="{B361BE33-AD2A-4186-9960-E84B89508ECF}" dt="2023-08-18T08:59:55.339" v="513" actId="404"/>
        <pc:sldMkLst>
          <pc:docMk/>
          <pc:sldMk cId="3893123849" sldId="264"/>
        </pc:sldMkLst>
        <pc:spChg chg="mod">
          <ac:chgData name="Elianne van Hofwegen" userId="e2730482-3bd0-44c7-8d5c-28715d46fa9a" providerId="ADAL" clId="{B361BE33-AD2A-4186-9960-E84B89508ECF}" dt="2023-08-18T08:59:55.339" v="513" actId="404"/>
          <ac:spMkLst>
            <pc:docMk/>
            <pc:sldMk cId="3893123849" sldId="264"/>
            <ac:spMk id="2" creationId="{2AD2B328-C11E-553E-0AF7-880849FD78DD}"/>
          </ac:spMkLst>
        </pc:spChg>
        <pc:spChg chg="mod">
          <ac:chgData name="Elianne van Hofwegen" userId="e2730482-3bd0-44c7-8d5c-28715d46fa9a" providerId="ADAL" clId="{B361BE33-AD2A-4186-9960-E84B89508ECF}" dt="2023-08-18T08:59:47.742" v="510" actId="26606"/>
          <ac:spMkLst>
            <pc:docMk/>
            <pc:sldMk cId="3893123849" sldId="264"/>
            <ac:spMk id="3" creationId="{CB0F4A91-D26D-8DE1-61F0-1D4B363FD006}"/>
          </ac:spMkLst>
        </pc:spChg>
        <pc:spChg chg="add">
          <ac:chgData name="Elianne van Hofwegen" userId="e2730482-3bd0-44c7-8d5c-28715d46fa9a" providerId="ADAL" clId="{B361BE33-AD2A-4186-9960-E84B89508ECF}" dt="2023-08-18T08:59:47.742" v="510" actId="26606"/>
          <ac:spMkLst>
            <pc:docMk/>
            <pc:sldMk cId="3893123849" sldId="264"/>
            <ac:spMk id="8" creationId="{907E470A-25F4-47D0-8FEC-EE9FD606BB34}"/>
          </ac:spMkLst>
        </pc:spChg>
        <pc:grpChg chg="add">
          <ac:chgData name="Elianne van Hofwegen" userId="e2730482-3bd0-44c7-8d5c-28715d46fa9a" providerId="ADAL" clId="{B361BE33-AD2A-4186-9960-E84B89508ECF}" dt="2023-08-18T08:59:47.742" v="510" actId="26606"/>
          <ac:grpSpMkLst>
            <pc:docMk/>
            <pc:sldMk cId="3893123849" sldId="264"/>
            <ac:grpSpMk id="10" creationId="{66220E63-99E1-482A-A0A6-B47EB4BF8797}"/>
          </ac:grpSpMkLst>
        </pc:grpChg>
        <pc:grpChg chg="add">
          <ac:chgData name="Elianne van Hofwegen" userId="e2730482-3bd0-44c7-8d5c-28715d46fa9a" providerId="ADAL" clId="{B361BE33-AD2A-4186-9960-E84B89508ECF}" dt="2023-08-18T08:59:47.742" v="510" actId="26606"/>
          <ac:grpSpMkLst>
            <pc:docMk/>
            <pc:sldMk cId="3893123849" sldId="264"/>
            <ac:grpSpMk id="14" creationId="{8618EE54-271A-4FE8-B6B3-D0FCF55A7A01}"/>
          </ac:grpSpMkLst>
        </pc:grpChg>
        <pc:grpChg chg="add">
          <ac:chgData name="Elianne van Hofwegen" userId="e2730482-3bd0-44c7-8d5c-28715d46fa9a" providerId="ADAL" clId="{B361BE33-AD2A-4186-9960-E84B89508ECF}" dt="2023-08-18T08:59:47.742" v="510" actId="26606"/>
          <ac:grpSpMkLst>
            <pc:docMk/>
            <pc:sldMk cId="3893123849" sldId="264"/>
            <ac:grpSpMk id="18" creationId="{43F5E015-E085-4624-B431-B42414448684}"/>
          </ac:grpSpMkLst>
        </pc:grpChg>
      </pc:sldChg>
      <pc:sldChg chg="addSp modSp mod setBg addAnim modAnim">
        <pc:chgData name="Elianne van Hofwegen" userId="e2730482-3bd0-44c7-8d5c-28715d46fa9a" providerId="ADAL" clId="{B361BE33-AD2A-4186-9960-E84B89508ECF}" dt="2023-08-18T08:56:42.766" v="255" actId="255"/>
        <pc:sldMkLst>
          <pc:docMk/>
          <pc:sldMk cId="2149939251" sldId="265"/>
        </pc:sldMkLst>
        <pc:spChg chg="mod">
          <ac:chgData name="Elianne van Hofwegen" userId="e2730482-3bd0-44c7-8d5c-28715d46fa9a" providerId="ADAL" clId="{B361BE33-AD2A-4186-9960-E84B89508ECF}" dt="2023-08-18T08:56:42.766" v="255" actId="255"/>
          <ac:spMkLst>
            <pc:docMk/>
            <pc:sldMk cId="2149939251" sldId="265"/>
            <ac:spMk id="2" creationId="{31731CBB-164B-4420-C7CA-361BA61A9516}"/>
          </ac:spMkLst>
        </pc:spChg>
        <pc:spChg chg="mod">
          <ac:chgData name="Elianne van Hofwegen" userId="e2730482-3bd0-44c7-8d5c-28715d46fa9a" providerId="ADAL" clId="{B361BE33-AD2A-4186-9960-E84B89508ECF}" dt="2023-08-18T08:54:52.975" v="198" actId="26606"/>
          <ac:spMkLst>
            <pc:docMk/>
            <pc:sldMk cId="2149939251" sldId="265"/>
            <ac:spMk id="3" creationId="{77811B81-688B-F63F-75B3-4A700BFB1C9B}"/>
          </ac:spMkLst>
        </pc:spChg>
        <pc:spChg chg="add">
          <ac:chgData name="Elianne van Hofwegen" userId="e2730482-3bd0-44c7-8d5c-28715d46fa9a" providerId="ADAL" clId="{B361BE33-AD2A-4186-9960-E84B89508ECF}" dt="2023-08-18T08:54:52.975" v="198" actId="26606"/>
          <ac:spMkLst>
            <pc:docMk/>
            <pc:sldMk cId="2149939251" sldId="265"/>
            <ac:spMk id="8" creationId="{9EBF13D5-64BB-423E-9E4C-F39114475A0C}"/>
          </ac:spMkLst>
        </pc:spChg>
        <pc:grpChg chg="add">
          <ac:chgData name="Elianne van Hofwegen" userId="e2730482-3bd0-44c7-8d5c-28715d46fa9a" providerId="ADAL" clId="{B361BE33-AD2A-4186-9960-E84B89508ECF}" dt="2023-08-18T08:54:52.975" v="198" actId="26606"/>
          <ac:grpSpMkLst>
            <pc:docMk/>
            <pc:sldMk cId="2149939251" sldId="265"/>
            <ac:grpSpMk id="10" creationId="{FEBC7BED-6AA7-4C43-BEE8-A3CB5F8C1E0E}"/>
          </ac:grpSpMkLst>
        </pc:grpChg>
        <pc:grpChg chg="add">
          <ac:chgData name="Elianne van Hofwegen" userId="e2730482-3bd0-44c7-8d5c-28715d46fa9a" providerId="ADAL" clId="{B361BE33-AD2A-4186-9960-E84B89508ECF}" dt="2023-08-18T08:54:52.975" v="198" actId="26606"/>
          <ac:grpSpMkLst>
            <pc:docMk/>
            <pc:sldMk cId="2149939251" sldId="265"/>
            <ac:grpSpMk id="14" creationId="{BA19DEE5-2EE5-445A-B461-7D2879B05209}"/>
          </ac:grpSpMkLst>
        </pc:grpChg>
        <pc:grpChg chg="add">
          <ac:chgData name="Elianne van Hofwegen" userId="e2730482-3bd0-44c7-8d5c-28715d46fa9a" providerId="ADAL" clId="{B361BE33-AD2A-4186-9960-E84B89508ECF}" dt="2023-08-18T08:54:52.975" v="198" actId="26606"/>
          <ac:grpSpMkLst>
            <pc:docMk/>
            <pc:sldMk cId="2149939251" sldId="265"/>
            <ac:grpSpMk id="18" creationId="{43F5E015-E085-4624-B431-B42414448684}"/>
          </ac:grpSpMkLst>
        </pc:grpChg>
      </pc:sldChg>
      <pc:sldChg chg="addSp delSp modSp new mod setBg">
        <pc:chgData name="Elianne van Hofwegen" userId="e2730482-3bd0-44c7-8d5c-28715d46fa9a" providerId="ADAL" clId="{B361BE33-AD2A-4186-9960-E84B89508ECF}" dt="2023-08-18T08:59:02.424" v="442" actId="113"/>
        <pc:sldMkLst>
          <pc:docMk/>
          <pc:sldMk cId="757725254" sldId="266"/>
        </pc:sldMkLst>
        <pc:spChg chg="mod">
          <ac:chgData name="Elianne van Hofwegen" userId="e2730482-3bd0-44c7-8d5c-28715d46fa9a" providerId="ADAL" clId="{B361BE33-AD2A-4186-9960-E84B89508ECF}" dt="2023-08-18T08:59:02.424" v="442" actId="113"/>
          <ac:spMkLst>
            <pc:docMk/>
            <pc:sldMk cId="757725254" sldId="266"/>
            <ac:spMk id="2" creationId="{A1F5D956-022A-A24D-028A-0D8ABA7BA884}"/>
          </ac:spMkLst>
        </pc:spChg>
        <pc:spChg chg="add del">
          <ac:chgData name="Elianne van Hofwegen" userId="e2730482-3bd0-44c7-8d5c-28715d46fa9a" providerId="ADAL" clId="{B361BE33-AD2A-4186-9960-E84B89508ECF}" dt="2023-08-18T08:58:23.251" v="275" actId="26606"/>
          <ac:spMkLst>
            <pc:docMk/>
            <pc:sldMk cId="757725254" sldId="266"/>
            <ac:spMk id="3" creationId="{4C1F29F0-CF57-3242-09C2-061526C3B40D}"/>
          </ac:spMkLst>
        </pc:spChg>
        <pc:spChg chg="add del">
          <ac:chgData name="Elianne van Hofwegen" userId="e2730482-3bd0-44c7-8d5c-28715d46fa9a" providerId="ADAL" clId="{B361BE33-AD2A-4186-9960-E84B89508ECF}" dt="2023-08-18T08:58:23.170" v="274" actId="26606"/>
          <ac:spMkLst>
            <pc:docMk/>
            <pc:sldMk cId="757725254" sldId="266"/>
            <ac:spMk id="8" creationId="{C7D023E4-8DE1-436E-9847-ED6A4B4B04FD}"/>
          </ac:spMkLst>
        </pc:spChg>
        <pc:spChg chg="add">
          <ac:chgData name="Elianne van Hofwegen" userId="e2730482-3bd0-44c7-8d5c-28715d46fa9a" providerId="ADAL" clId="{B361BE33-AD2A-4186-9960-E84B89508ECF}" dt="2023-08-18T08:58:23.251" v="275" actId="26606"/>
          <ac:spMkLst>
            <pc:docMk/>
            <pc:sldMk cId="757725254" sldId="266"/>
            <ac:spMk id="26" creationId="{9EBF13D5-64BB-423E-9E4C-F39114475A0C}"/>
          </ac:spMkLst>
        </pc:spChg>
        <pc:spChg chg="add mod">
          <ac:chgData name="Elianne van Hofwegen" userId="e2730482-3bd0-44c7-8d5c-28715d46fa9a" providerId="ADAL" clId="{B361BE33-AD2A-4186-9960-E84B89508ECF}" dt="2023-08-18T08:58:56.765" v="439" actId="255"/>
          <ac:spMkLst>
            <pc:docMk/>
            <pc:sldMk cId="757725254" sldId="266"/>
            <ac:spMk id="37" creationId="{4C1F29F0-CF57-3242-09C2-061526C3B40D}"/>
          </ac:spMkLst>
        </pc:spChg>
        <pc:grpChg chg="add del">
          <ac:chgData name="Elianne van Hofwegen" userId="e2730482-3bd0-44c7-8d5c-28715d46fa9a" providerId="ADAL" clId="{B361BE33-AD2A-4186-9960-E84B89508ECF}" dt="2023-08-18T08:58:23.170" v="274" actId="26606"/>
          <ac:grpSpMkLst>
            <pc:docMk/>
            <pc:sldMk cId="757725254" sldId="266"/>
            <ac:grpSpMk id="10" creationId="{1FEC590B-3306-47E9-BD67-97F3F76169A4}"/>
          </ac:grpSpMkLst>
        </pc:grpChg>
        <pc:grpChg chg="add del">
          <ac:chgData name="Elianne van Hofwegen" userId="e2730482-3bd0-44c7-8d5c-28715d46fa9a" providerId="ADAL" clId="{B361BE33-AD2A-4186-9960-E84B89508ECF}" dt="2023-08-18T08:58:23.170" v="274" actId="26606"/>
          <ac:grpSpMkLst>
            <pc:docMk/>
            <pc:sldMk cId="757725254" sldId="266"/>
            <ac:grpSpMk id="14" creationId="{A47AAF5E-1692-48C9-98FB-6432BF0BC4F7}"/>
          </ac:grpSpMkLst>
        </pc:grpChg>
        <pc:grpChg chg="add">
          <ac:chgData name="Elianne van Hofwegen" userId="e2730482-3bd0-44c7-8d5c-28715d46fa9a" providerId="ADAL" clId="{B361BE33-AD2A-4186-9960-E84B89508ECF}" dt="2023-08-18T08:58:23.251" v="275" actId="26606"/>
          <ac:grpSpMkLst>
            <pc:docMk/>
            <pc:sldMk cId="757725254" sldId="266"/>
            <ac:grpSpMk id="27" creationId="{FEBC7BED-6AA7-4C43-BEE8-A3CB5F8C1E0E}"/>
          </ac:grpSpMkLst>
        </pc:grpChg>
        <pc:grpChg chg="add">
          <ac:chgData name="Elianne van Hofwegen" userId="e2730482-3bd0-44c7-8d5c-28715d46fa9a" providerId="ADAL" clId="{B361BE33-AD2A-4186-9960-E84B89508ECF}" dt="2023-08-18T08:58:23.251" v="275" actId="26606"/>
          <ac:grpSpMkLst>
            <pc:docMk/>
            <pc:sldMk cId="757725254" sldId="266"/>
            <ac:grpSpMk id="30" creationId="{BA19DEE5-2EE5-445A-B461-7D2879B05209}"/>
          </ac:grpSpMkLst>
        </pc:grpChg>
        <pc:grpChg chg="add">
          <ac:chgData name="Elianne van Hofwegen" userId="e2730482-3bd0-44c7-8d5c-28715d46fa9a" providerId="ADAL" clId="{B361BE33-AD2A-4186-9960-E84B89508ECF}" dt="2023-08-18T08:58:23.251" v="275" actId="26606"/>
          <ac:grpSpMkLst>
            <pc:docMk/>
            <pc:sldMk cId="757725254" sldId="266"/>
            <ac:grpSpMk id="33" creationId="{43F5E015-E085-4624-B431-B42414448684}"/>
          </ac:grpSpMkLst>
        </pc:grpChg>
      </pc:sldChg>
      <pc:sldChg chg="addSp modSp new mod setBg">
        <pc:chgData name="Elianne van Hofwegen" userId="e2730482-3bd0-44c7-8d5c-28715d46fa9a" providerId="ADAL" clId="{B361BE33-AD2A-4186-9960-E84B89508ECF}" dt="2023-08-18T09:02:37.532" v="878" actId="2711"/>
        <pc:sldMkLst>
          <pc:docMk/>
          <pc:sldMk cId="3674232244" sldId="267"/>
        </pc:sldMkLst>
        <pc:spChg chg="mod">
          <ac:chgData name="Elianne van Hofwegen" userId="e2730482-3bd0-44c7-8d5c-28715d46fa9a" providerId="ADAL" clId="{B361BE33-AD2A-4186-9960-E84B89508ECF}" dt="2023-08-18T09:01:58.693" v="611" actId="113"/>
          <ac:spMkLst>
            <pc:docMk/>
            <pc:sldMk cId="3674232244" sldId="267"/>
            <ac:spMk id="2" creationId="{E67E1740-ED05-9AA7-527E-289199B40711}"/>
          </ac:spMkLst>
        </pc:spChg>
        <pc:spChg chg="mod">
          <ac:chgData name="Elianne van Hofwegen" userId="e2730482-3bd0-44c7-8d5c-28715d46fa9a" providerId="ADAL" clId="{B361BE33-AD2A-4186-9960-E84B89508ECF}" dt="2023-08-18T09:02:37.532" v="878" actId="2711"/>
          <ac:spMkLst>
            <pc:docMk/>
            <pc:sldMk cId="3674232244" sldId="267"/>
            <ac:spMk id="3" creationId="{3864E72F-B659-D78A-157D-6CE5DCD072ED}"/>
          </ac:spMkLst>
        </pc:spChg>
        <pc:spChg chg="add">
          <ac:chgData name="Elianne van Hofwegen" userId="e2730482-3bd0-44c7-8d5c-28715d46fa9a" providerId="ADAL" clId="{B361BE33-AD2A-4186-9960-E84B89508ECF}" dt="2023-08-18T09:01:22.919" v="606" actId="26606"/>
          <ac:spMkLst>
            <pc:docMk/>
            <pc:sldMk cId="3674232244" sldId="267"/>
            <ac:spMk id="8" creationId="{907E470A-25F4-47D0-8FEC-EE9FD606BB34}"/>
          </ac:spMkLst>
        </pc:spChg>
        <pc:grpChg chg="add">
          <ac:chgData name="Elianne van Hofwegen" userId="e2730482-3bd0-44c7-8d5c-28715d46fa9a" providerId="ADAL" clId="{B361BE33-AD2A-4186-9960-E84B89508ECF}" dt="2023-08-18T09:01:22.919" v="606" actId="26606"/>
          <ac:grpSpMkLst>
            <pc:docMk/>
            <pc:sldMk cId="3674232244" sldId="267"/>
            <ac:grpSpMk id="10" creationId="{66220E63-99E1-482A-A0A6-B47EB4BF8797}"/>
          </ac:grpSpMkLst>
        </pc:grpChg>
        <pc:grpChg chg="add">
          <ac:chgData name="Elianne van Hofwegen" userId="e2730482-3bd0-44c7-8d5c-28715d46fa9a" providerId="ADAL" clId="{B361BE33-AD2A-4186-9960-E84B89508ECF}" dt="2023-08-18T09:01:22.919" v="606" actId="26606"/>
          <ac:grpSpMkLst>
            <pc:docMk/>
            <pc:sldMk cId="3674232244" sldId="267"/>
            <ac:grpSpMk id="14" creationId="{8618EE54-271A-4FE8-B6B3-D0FCF55A7A01}"/>
          </ac:grpSpMkLst>
        </pc:grpChg>
        <pc:grpChg chg="add">
          <ac:chgData name="Elianne van Hofwegen" userId="e2730482-3bd0-44c7-8d5c-28715d46fa9a" providerId="ADAL" clId="{B361BE33-AD2A-4186-9960-E84B89508ECF}" dt="2023-08-18T09:01:22.919" v="606" actId="26606"/>
          <ac:grpSpMkLst>
            <pc:docMk/>
            <pc:sldMk cId="3674232244" sldId="267"/>
            <ac:grpSpMk id="18" creationId="{43F5E015-E085-4624-B431-B42414448684}"/>
          </ac:grpSpMkLst>
        </pc:grpChg>
      </pc:sldChg>
      <pc:sldMasterChg chg="setBg modSldLayout">
        <pc:chgData name="Elianne van Hofwegen" userId="e2730482-3bd0-44c7-8d5c-28715d46fa9a" providerId="ADAL" clId="{B361BE33-AD2A-4186-9960-E84B89508ECF}" dt="2023-08-18T08:53:12.580" v="24"/>
        <pc:sldMasterMkLst>
          <pc:docMk/>
          <pc:sldMasterMk cId="2539594339" sldId="2147483648"/>
        </pc:sldMasterMkLst>
        <pc:sldLayoutChg chg="setBg">
          <pc:chgData name="Elianne van Hofwegen" userId="e2730482-3bd0-44c7-8d5c-28715d46fa9a" providerId="ADAL" clId="{B361BE33-AD2A-4186-9960-E84B89508ECF}" dt="2023-08-18T08:53:12.580" v="24"/>
          <pc:sldLayoutMkLst>
            <pc:docMk/>
            <pc:sldMasterMk cId="2539594339" sldId="2147483648"/>
            <pc:sldLayoutMk cId="2435354916" sldId="2147483649"/>
          </pc:sldLayoutMkLst>
        </pc:sldLayoutChg>
        <pc:sldLayoutChg chg="setBg">
          <pc:chgData name="Elianne van Hofwegen" userId="e2730482-3bd0-44c7-8d5c-28715d46fa9a" providerId="ADAL" clId="{B361BE33-AD2A-4186-9960-E84B89508ECF}" dt="2023-08-18T08:53:12.580" v="24"/>
          <pc:sldLayoutMkLst>
            <pc:docMk/>
            <pc:sldMasterMk cId="2539594339" sldId="2147483648"/>
            <pc:sldLayoutMk cId="1803137712" sldId="2147483650"/>
          </pc:sldLayoutMkLst>
        </pc:sldLayoutChg>
        <pc:sldLayoutChg chg="setBg">
          <pc:chgData name="Elianne van Hofwegen" userId="e2730482-3bd0-44c7-8d5c-28715d46fa9a" providerId="ADAL" clId="{B361BE33-AD2A-4186-9960-E84B89508ECF}" dt="2023-08-18T08:53:12.580" v="24"/>
          <pc:sldLayoutMkLst>
            <pc:docMk/>
            <pc:sldMasterMk cId="2539594339" sldId="2147483648"/>
            <pc:sldLayoutMk cId="3063929313" sldId="2147483651"/>
          </pc:sldLayoutMkLst>
        </pc:sldLayoutChg>
        <pc:sldLayoutChg chg="setBg">
          <pc:chgData name="Elianne van Hofwegen" userId="e2730482-3bd0-44c7-8d5c-28715d46fa9a" providerId="ADAL" clId="{B361BE33-AD2A-4186-9960-E84B89508ECF}" dt="2023-08-18T08:53:12.580" v="24"/>
          <pc:sldLayoutMkLst>
            <pc:docMk/>
            <pc:sldMasterMk cId="2539594339" sldId="2147483648"/>
            <pc:sldLayoutMk cId="2083699258" sldId="2147483652"/>
          </pc:sldLayoutMkLst>
        </pc:sldLayoutChg>
        <pc:sldLayoutChg chg="setBg">
          <pc:chgData name="Elianne van Hofwegen" userId="e2730482-3bd0-44c7-8d5c-28715d46fa9a" providerId="ADAL" clId="{B361BE33-AD2A-4186-9960-E84B89508ECF}" dt="2023-08-18T08:53:12.580" v="24"/>
          <pc:sldLayoutMkLst>
            <pc:docMk/>
            <pc:sldMasterMk cId="2539594339" sldId="2147483648"/>
            <pc:sldLayoutMk cId="2644674980" sldId="2147483653"/>
          </pc:sldLayoutMkLst>
        </pc:sldLayoutChg>
        <pc:sldLayoutChg chg="setBg">
          <pc:chgData name="Elianne van Hofwegen" userId="e2730482-3bd0-44c7-8d5c-28715d46fa9a" providerId="ADAL" clId="{B361BE33-AD2A-4186-9960-E84B89508ECF}" dt="2023-08-18T08:53:12.580" v="24"/>
          <pc:sldLayoutMkLst>
            <pc:docMk/>
            <pc:sldMasterMk cId="2539594339" sldId="2147483648"/>
            <pc:sldLayoutMk cId="2188697559" sldId="2147483654"/>
          </pc:sldLayoutMkLst>
        </pc:sldLayoutChg>
        <pc:sldLayoutChg chg="setBg">
          <pc:chgData name="Elianne van Hofwegen" userId="e2730482-3bd0-44c7-8d5c-28715d46fa9a" providerId="ADAL" clId="{B361BE33-AD2A-4186-9960-E84B89508ECF}" dt="2023-08-18T08:53:12.580" v="24"/>
          <pc:sldLayoutMkLst>
            <pc:docMk/>
            <pc:sldMasterMk cId="2539594339" sldId="2147483648"/>
            <pc:sldLayoutMk cId="3261907077" sldId="2147483655"/>
          </pc:sldLayoutMkLst>
        </pc:sldLayoutChg>
        <pc:sldLayoutChg chg="setBg">
          <pc:chgData name="Elianne van Hofwegen" userId="e2730482-3bd0-44c7-8d5c-28715d46fa9a" providerId="ADAL" clId="{B361BE33-AD2A-4186-9960-E84B89508ECF}" dt="2023-08-18T08:53:12.580" v="24"/>
          <pc:sldLayoutMkLst>
            <pc:docMk/>
            <pc:sldMasterMk cId="2539594339" sldId="2147483648"/>
            <pc:sldLayoutMk cId="177442453" sldId="2147483656"/>
          </pc:sldLayoutMkLst>
        </pc:sldLayoutChg>
        <pc:sldLayoutChg chg="setBg">
          <pc:chgData name="Elianne van Hofwegen" userId="e2730482-3bd0-44c7-8d5c-28715d46fa9a" providerId="ADAL" clId="{B361BE33-AD2A-4186-9960-E84B89508ECF}" dt="2023-08-18T08:53:12.580" v="24"/>
          <pc:sldLayoutMkLst>
            <pc:docMk/>
            <pc:sldMasterMk cId="2539594339" sldId="2147483648"/>
            <pc:sldLayoutMk cId="3109701011" sldId="2147483657"/>
          </pc:sldLayoutMkLst>
        </pc:sldLayoutChg>
        <pc:sldLayoutChg chg="setBg">
          <pc:chgData name="Elianne van Hofwegen" userId="e2730482-3bd0-44c7-8d5c-28715d46fa9a" providerId="ADAL" clId="{B361BE33-AD2A-4186-9960-E84B89508ECF}" dt="2023-08-18T08:53:12.580" v="24"/>
          <pc:sldLayoutMkLst>
            <pc:docMk/>
            <pc:sldMasterMk cId="2539594339" sldId="2147483648"/>
            <pc:sldLayoutMk cId="394626591" sldId="2147483658"/>
          </pc:sldLayoutMkLst>
        </pc:sldLayoutChg>
        <pc:sldLayoutChg chg="setBg">
          <pc:chgData name="Elianne van Hofwegen" userId="e2730482-3bd0-44c7-8d5c-28715d46fa9a" providerId="ADAL" clId="{B361BE33-AD2A-4186-9960-E84B89508ECF}" dt="2023-08-18T08:53:12.580" v="24"/>
          <pc:sldLayoutMkLst>
            <pc:docMk/>
            <pc:sldMasterMk cId="2539594339" sldId="2147483648"/>
            <pc:sldLayoutMk cId="17037989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EB44F-7331-507D-D2C2-75C157455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F0AD18-9581-1C0A-A244-6F83C21DC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F2CF21-D3D3-E423-BEF2-6775C97B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212A-7113-4F09-AF4A-F1AD2FE2A3C5}" type="datetimeFigureOut">
              <a:rPr lang="nl-NL" smtClean="0"/>
              <a:t>18-8-2023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B8A1F8-7E69-AC0D-7003-F8243E6E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02CD10-539C-1B9B-F8C2-F5A2E505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740B-E02A-4FE9-BC0A-43514EDF0C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35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56E1E-027C-DD1D-2E76-A6F37327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801B65-8254-72C9-23E8-187FE173A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B7E374-F8E5-DEE9-AE60-41CA4695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212A-7113-4F09-AF4A-F1AD2FE2A3C5}" type="datetimeFigureOut">
              <a:rPr lang="nl-NL" smtClean="0"/>
              <a:t>18-8-2023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7EDE0B-D469-513A-C3B9-A2044BFF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A8133A-EE06-3EEF-6A2B-25819469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740B-E02A-4FE9-BC0A-43514EDF0C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2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9CD0C8F-B383-288A-54E1-0F567C44D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E6D00B-A9BC-2A25-F891-51A719976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4D673D-A862-2CAD-3FE0-76746A71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212A-7113-4F09-AF4A-F1AD2FE2A3C5}" type="datetimeFigureOut">
              <a:rPr lang="nl-NL" smtClean="0"/>
              <a:t>18-8-2023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88C6F1-9DDD-D0C9-58E1-AE688731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E09C41-9260-8AA5-8F1C-80C43948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740B-E02A-4FE9-BC0A-43514EDF0C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7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8BA2E-4119-FD22-C402-18B16548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73575B-9790-115F-0EFB-DE6BD371E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B19E2F-2551-C000-BB60-661F7B53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212A-7113-4F09-AF4A-F1AD2FE2A3C5}" type="datetimeFigureOut">
              <a:rPr lang="nl-NL" smtClean="0"/>
              <a:t>18-8-2023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DA6854-6143-836B-63B8-82386CC7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2C26F3-FCBA-39AE-ECEE-3EE87280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740B-E02A-4FE9-BC0A-43514EDF0C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13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A98CD-A124-0BAF-6EA1-31FCF88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4C096F-DB15-92D1-25BB-565411DB3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85A4D-42B1-3142-4934-DA02DB34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212A-7113-4F09-AF4A-F1AD2FE2A3C5}" type="datetimeFigureOut">
              <a:rPr lang="nl-NL" smtClean="0"/>
              <a:t>18-8-2023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9A2AC5-2CB1-85CE-F7DA-31435C11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75B135-052F-A852-6976-8391427A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740B-E02A-4FE9-BC0A-43514EDF0C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92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4A6A6-3F61-B231-002E-B2D44B1A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03C766-6987-0C9D-0163-082F16E24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F69C40-05C3-F4B6-C73C-1374AC05C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E41CE9-85B1-A23A-4824-42C98F14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212A-7113-4F09-AF4A-F1AD2FE2A3C5}" type="datetimeFigureOut">
              <a:rPr lang="nl-NL" smtClean="0"/>
              <a:t>18-8-2023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D9113F-5491-2C2F-7A20-D29FF964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996285-C5A5-B6A5-EC57-06A0BF4F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740B-E02A-4FE9-BC0A-43514EDF0C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69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FE136-5A0D-BBF8-15F6-0D86464A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769B24-5E9C-6BCE-F667-401D38ACD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1C5AD4-7DBB-AF01-A6A8-4CFB5F1DB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8F0A560-D345-D725-082B-A428FDDAA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8C745F8-D637-B051-88E5-CF8A5FC62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FF420C9-D946-2C45-A5A7-1545F56D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212A-7113-4F09-AF4A-F1AD2FE2A3C5}" type="datetimeFigureOut">
              <a:rPr lang="nl-NL" smtClean="0"/>
              <a:t>18-8-2023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4B830F4-627F-75DA-2CED-CF53A1C7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13127A5-9244-8009-C949-2B9D0421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740B-E02A-4FE9-BC0A-43514EDF0C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67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9D36-AEC5-FE01-F6F6-19696839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ACABF5-1360-DD51-6555-97273C15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212A-7113-4F09-AF4A-F1AD2FE2A3C5}" type="datetimeFigureOut">
              <a:rPr lang="nl-NL" smtClean="0"/>
              <a:t>18-8-2023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70A13CC-B676-4181-14F5-D599FBD9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4D89D3B-881A-4ABE-5BC8-AD8C3250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740B-E02A-4FE9-BC0A-43514EDF0C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69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31C0B9-951E-A625-3E3A-A5A6D070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212A-7113-4F09-AF4A-F1AD2FE2A3C5}" type="datetimeFigureOut">
              <a:rPr lang="nl-NL" smtClean="0"/>
              <a:t>18-8-2023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5D0915D-BD66-D4CD-E4F3-FA0888D8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253075-F187-1AC2-A6DF-464D8088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740B-E02A-4FE9-BC0A-43514EDF0C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190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6F073-1CAF-6F75-2535-A9D87D61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A6660C-808C-F343-32C5-7ADDE211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65AA22-E58A-1737-1011-FAF0EEEBA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580ECE-3140-C284-72EA-5FBDE4AC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212A-7113-4F09-AF4A-F1AD2FE2A3C5}" type="datetimeFigureOut">
              <a:rPr lang="nl-NL" smtClean="0"/>
              <a:t>18-8-2023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F1817B-5CDD-CE8E-03A8-1466DE59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C2D063-8255-BC11-6CF3-E0937AA1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740B-E02A-4FE9-BC0A-43514EDF0C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4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8831F-C4CA-43A1-BCF6-8E6B4D5D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C5F51C7-9DBC-2C14-F79E-26AD5ABB1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A086C2-3EDD-1409-5DD4-9DF2A0C4B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DFC5E0-A0D3-10E0-A396-431E4C7D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212A-7113-4F09-AF4A-F1AD2FE2A3C5}" type="datetimeFigureOut">
              <a:rPr lang="nl-NL" smtClean="0"/>
              <a:t>18-8-2023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41C155-7A0E-46A7-814A-A1C52B5B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3C5CC2-18F4-E934-5936-8E25EE9C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740B-E02A-4FE9-BC0A-43514EDF0C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70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76DCBD-393E-DCF7-3B42-0BA8AC9C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986457-5CAD-1212-0D40-A8B642198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9BDB77-EB9F-1853-1520-BF75E3747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212A-7113-4F09-AF4A-F1AD2FE2A3C5}" type="datetimeFigureOut">
              <a:rPr lang="nl-NL" smtClean="0"/>
              <a:t>18-8-2023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340C9D-2A47-A38E-C30F-1C3C7DE0F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E44BD7-EA68-2034-D5D8-242874F6D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740B-E02A-4FE9-BC0A-43514EDF0C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59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ARrmLMfZn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9F4FC9-790F-4F97-8EE4-312CE91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582185-B7AA-4C85-9F08-0CF3055EF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928DF6-7FD6-4208-9ACF-63FB7CC7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22B5A5-A76C-4DCB-9522-E70E2E230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0" y="990600"/>
            <a:ext cx="9905999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CDB794-3B53-3F5D-1A7A-A0670B1CB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599" y="1676400"/>
            <a:ext cx="8534401" cy="2590800"/>
          </a:xfrm>
        </p:spPr>
        <p:txBody>
          <a:bodyPr anchor="t">
            <a:normAutofit/>
          </a:bodyPr>
          <a:lstStyle/>
          <a:p>
            <a:pPr algn="l"/>
            <a:r>
              <a:rPr lang="nl-NL" sz="4600" b="1" dirty="0">
                <a:latin typeface="Arial" panose="020B0604020202020204" pitchFamily="34" charset="0"/>
                <a:cs typeface="Arial" panose="020B0604020202020204" pitchFamily="34" charset="0"/>
              </a:rPr>
              <a:t>Deskundigheidsbevordering- vakliteratuur les 1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32969A-AEBE-7211-64AE-98FBD1444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598" y="3743325"/>
            <a:ext cx="9220202" cy="1438275"/>
          </a:xfrm>
        </p:spPr>
        <p:txBody>
          <a:bodyPr>
            <a:normAutofit/>
          </a:bodyPr>
          <a:lstStyle/>
          <a:p>
            <a:pPr algn="l"/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Opleiding tot MBO-verpleegkundige</a:t>
            </a:r>
          </a:p>
          <a:p>
            <a:pPr algn="l"/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Deskundigheidsbevordering</a:t>
            </a:r>
          </a:p>
          <a:p>
            <a:pPr algn="l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Leerjaar 4</a:t>
            </a:r>
          </a:p>
          <a:p>
            <a:pPr algn="l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Academie voor Zorg en Welzijn </a:t>
            </a:r>
          </a:p>
          <a:p>
            <a:pPr algn="l"/>
            <a:endParaRPr lang="nl-NL" sz="3200" b="1" dirty="0">
              <a:solidFill>
                <a:schemeClr val="tx1">
                  <a:alpha val="5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0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060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1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7E5C0F9E-B50E-6B52-5706-B3D1D64D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7621" y="3503699"/>
            <a:ext cx="3360662" cy="33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D63324C-3C49-1FC1-AF7C-8ED9FA2A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anchor="ctr">
            <a:normAutofit/>
          </a:bodyPr>
          <a:lstStyle/>
          <a:p>
            <a:r>
              <a:rPr lang="nl-NL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Gezamenlijk oefenen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3A378E8D-2555-7A64-FBF5-601355CC4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576072"/>
            <a:ext cx="4699459" cy="2778231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Google Scholar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1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E07F9ED-97D9-D71A-99E7-7A58DCC0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nl-NL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tweetallen oefenen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C54ACF-CC4E-62B4-0F3B-DBF013B62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nl-NL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Artikel zoeken </a:t>
            </a:r>
          </a:p>
          <a:p>
            <a:r>
              <a:rPr lang="nl-NL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Doorlezen en samenvatten </a:t>
            </a:r>
          </a:p>
          <a:p>
            <a:r>
              <a:rPr lang="nl-NL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Inleveren via Teams</a:t>
            </a:r>
            <a:r>
              <a:rPr lang="nl-NL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goede voorbereiding op kwaliteitsproject </a:t>
            </a:r>
            <a:endParaRPr lang="nl-NL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6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67E1740-ED05-9AA7-527E-289199B4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Evaluatie les en vooruitblik les 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64E72F-B659-D78A-157D-6CE5DCD07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 de opgestelde leerdoelen behaald? </a:t>
            </a:r>
          </a:p>
          <a:p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 opdracht duidelijk? </a:t>
            </a:r>
          </a:p>
          <a:p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Volgende les hebben jullie het artikel ingeleverd </a:t>
            </a:r>
          </a:p>
          <a:p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volgende les zal gaan over EBP en het opstellen van een PICO </a:t>
            </a:r>
          </a:p>
        </p:txBody>
      </p:sp>
    </p:spTree>
    <p:extLst>
      <p:ext uri="{BB962C8B-B14F-4D97-AF65-F5344CB8AC3E}">
        <p14:creationId xmlns:p14="http://schemas.microsoft.com/office/powerpoint/2010/main" val="367423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8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5176655-E77B-FAA5-50EE-3E65959E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908263"/>
            <a:ext cx="10158984" cy="1482260"/>
          </a:xfrm>
        </p:spPr>
        <p:txBody>
          <a:bodyPr anchor="b">
            <a:normAutofit/>
          </a:bodyPr>
          <a:lstStyle/>
          <a:p>
            <a:r>
              <a:rPr lang="nl-NL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Lesdoel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0E98D9B-0D4D-0C39-25C3-7E13D9F7A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52971"/>
            <a:ext cx="10158984" cy="2596896"/>
          </a:xfrm>
        </p:spPr>
        <p:txBody>
          <a:bodyPr anchor="t">
            <a:normAutofit/>
          </a:bodyPr>
          <a:lstStyle/>
          <a:p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het einde van de les heb je kennisgemaakt met het belang én gebruik van (verpleegkundig) vakliteratuur</a:t>
            </a:r>
          </a:p>
          <a:p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het einde van de les hebben jullie in tweetallen een artikel opgezocht en een begin gemaakt met samenvatten 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68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1731CBB-164B-4420-C7CA-361BA61A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908263"/>
            <a:ext cx="10158984" cy="1930289"/>
          </a:xfrm>
        </p:spPr>
        <p:txBody>
          <a:bodyPr anchor="b">
            <a:norm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doen we DB ook alweer?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811B81-688B-F63F-75B3-4A700BFB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52971"/>
            <a:ext cx="10158984" cy="25968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Deskundigheidsbevordering en het Kwaliteitsregister V&amp;V - YouTube</a:t>
            </a:r>
            <a:endParaRPr lang="nl-NL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6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2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1C6B078-6331-432F-35E7-C6398D2F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908263"/>
            <a:ext cx="10158984" cy="1482260"/>
          </a:xfrm>
        </p:spPr>
        <p:txBody>
          <a:bodyPr anchor="b">
            <a:norm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Belang van  (medische)vakliteratuur </a:t>
            </a:r>
          </a:p>
        </p:txBody>
      </p:sp>
      <p:sp>
        <p:nvSpPr>
          <p:cNvPr id="49" name="Tijdelijke aanduiding voor inhoud 2">
            <a:extLst>
              <a:ext uri="{FF2B5EF4-FFF2-40B4-BE49-F238E27FC236}">
                <a16:creationId xmlns:a16="http://schemas.microsoft.com/office/drawing/2014/main" id="{E746E8A0-6759-B41C-3D35-1A8C1275A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2700527"/>
            <a:ext cx="10158984" cy="3349340"/>
          </a:xfrm>
        </p:spPr>
        <p:txBody>
          <a:bodyPr anchor="t">
            <a:normAutofit/>
          </a:bodyPr>
          <a:lstStyle/>
          <a:p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Bijhouden nieuwste (verpleegkundige) ontwikkelingen</a:t>
            </a:r>
          </a:p>
          <a:p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 kan je doen door het volgen van bij- en nascholingen, het bezoeken van symposia, maar ook door het lezen van vakliteratuur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nieuwe onderzoeken en inzichten delen met collega’s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creëren van leerzame discussies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naar aanleiding hiervan het eventueel laten plaatsvinden van veranderingen op afdelingsniveau </a:t>
            </a:r>
          </a:p>
          <a:p>
            <a:pPr marL="0" indent="0">
              <a:buNone/>
            </a:pPr>
            <a:endParaRPr lang="nl-NL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Ook van belang voor het kwaliteitsproject </a:t>
            </a:r>
            <a:endParaRPr lang="nl-NL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4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C552714D-0746-516F-8E04-8CD9710DD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4851085"/>
            <a:ext cx="12202174" cy="2020500"/>
            <a:chOff x="0" y="-29768"/>
            <a:chExt cx="12202174" cy="1519356"/>
          </a:xfrm>
        </p:grpSpPr>
        <p:sp>
          <p:nvSpPr>
            <p:cNvPr id="1084" name="Rectangle 1083">
              <a:extLst>
                <a:ext uri="{FF2B5EF4-FFF2-40B4-BE49-F238E27FC236}">
                  <a16:creationId xmlns:a16="http://schemas.microsoft.com/office/drawing/2014/main" id="{FCA41354-436C-9656-0817-56B6CF8CD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Rectangle 1084">
              <a:extLst>
                <a:ext uri="{FF2B5EF4-FFF2-40B4-BE49-F238E27FC236}">
                  <a16:creationId xmlns:a16="http://schemas.microsoft.com/office/drawing/2014/main" id="{27863EEE-38BD-6BC9-BA81-2F33679D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Rectangle 1085">
              <a:extLst>
                <a:ext uri="{FF2B5EF4-FFF2-40B4-BE49-F238E27FC236}">
                  <a16:creationId xmlns:a16="http://schemas.microsoft.com/office/drawing/2014/main" id="{B0A65459-0869-1AF9-758A-0BF65F128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C12F8EB-791A-CCBB-77B4-89628D68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630" y="5167418"/>
            <a:ext cx="8949690" cy="702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Voorbeelden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medische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vakliteratuur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8" name="Picture 4" descr="De bronafbeelding bekijken">
            <a:extLst>
              <a:ext uri="{FF2B5EF4-FFF2-40B4-BE49-F238E27FC236}">
                <a16:creationId xmlns:a16="http://schemas.microsoft.com/office/drawing/2014/main" id="{9537B3C2-7622-9AB5-620D-232DD6244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" b="20656"/>
          <a:stretch/>
        </p:blipFill>
        <p:spPr bwMode="auto">
          <a:xfrm>
            <a:off x="1156279" y="869989"/>
            <a:ext cx="3078610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69314D14-2E92-6607-E3CF-5E72CB5910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621"/>
          <a:stretch/>
        </p:blipFill>
        <p:spPr bwMode="auto">
          <a:xfrm>
            <a:off x="4558396" y="870390"/>
            <a:ext cx="3078661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 bronafbeelding bekijken">
            <a:extLst>
              <a:ext uri="{FF2B5EF4-FFF2-40B4-BE49-F238E27FC236}">
                <a16:creationId xmlns:a16="http://schemas.microsoft.com/office/drawing/2014/main" id="{AC02A090-7E4D-AD9D-2B9A-9A67FF251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2" r="3" b="8707"/>
          <a:stretch/>
        </p:blipFill>
        <p:spPr bwMode="auto">
          <a:xfrm>
            <a:off x="7960564" y="869989"/>
            <a:ext cx="308089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1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8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4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1F5D956-022A-A24D-028A-0D8ABA7B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908263"/>
            <a:ext cx="10158984" cy="2274996"/>
          </a:xfrm>
        </p:spPr>
        <p:txBody>
          <a:bodyPr anchor="b">
            <a:norm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</a:t>
            </a:r>
            <a:r>
              <a:rPr lang="nl-NL" sz="4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Tijdelijke aanduiding voor inhoud 2">
            <a:extLst>
              <a:ext uri="{FF2B5EF4-FFF2-40B4-BE49-F238E27FC236}">
                <a16:creationId xmlns:a16="http://schemas.microsoft.com/office/drawing/2014/main" id="{4C1F29F0-CF57-3242-09C2-061526C3B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52971"/>
            <a:ext cx="10158984" cy="2596896"/>
          </a:xfrm>
        </p:spPr>
        <p:txBody>
          <a:bodyPr anchor="t"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heeft er weleens (bewust) vakliteratuur gezocht? 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is er lid van een medisch tijdschrift? </a:t>
            </a:r>
          </a:p>
        </p:txBody>
      </p:sp>
    </p:spTree>
    <p:extLst>
      <p:ext uri="{BB962C8B-B14F-4D97-AF65-F5344CB8AC3E}">
        <p14:creationId xmlns:p14="http://schemas.microsoft.com/office/powerpoint/2010/main" val="75772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9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EF2E79B-D7D7-D834-D288-831FB1A5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nl-NL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Artikel zoeken in databanken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EE2CBB-69A5-D6A1-9936-DA471243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r>
              <a:rPr lang="nl-NL" sz="18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Definitie databank: </a:t>
            </a:r>
            <a:r>
              <a:rPr lang="nl-NL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‘’bestand met gegevens’’, ‘’</a:t>
            </a:r>
            <a:r>
              <a:rPr lang="nl-NL" sz="18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 elektronische verzameling gegevens, die op een bepaalde manier is georganiseerd, zodat de gegevens makkelijk kunnen worden opgezocht, gesorteerd, geanalyseerd en bewerkt’’</a:t>
            </a:r>
            <a:endParaRPr lang="nl-NL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Databanken</a:t>
            </a:r>
            <a:r>
              <a:rPr lang="nl-NL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PubMed, Cochrane, Google Scholar</a:t>
            </a:r>
          </a:p>
          <a:p>
            <a:pPr marL="0" indent="0">
              <a:buNone/>
            </a:pPr>
            <a:endParaRPr lang="nl-NL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8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AD2B328-C11E-553E-0AF7-880849FD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ziet een (wetenschappelijk) artikel eruit? -opbouw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0F4A91-D26D-8DE1-61F0-1D4B363FD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Titel van het artikel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Korte samenvatting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Inleiding artikel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Probleemstelling/vraagstelling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(Gebruikte onderzoeksmethode)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Resultaten en conclusies (soms 2 aparte kopjes)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Discussie en aanbevelingen</a:t>
            </a:r>
          </a:p>
          <a:p>
            <a:pPr marL="0" indent="0">
              <a:buNone/>
            </a:pPr>
            <a:endParaRPr lang="nl-NL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2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40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1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C939D6-2208-6565-5B02-DE4421463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8451" y="3655303"/>
            <a:ext cx="7260860" cy="18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F7B9662-59C7-256D-ECA0-942D3CEA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anchor="ctr">
            <a:normAutofit/>
          </a:bodyPr>
          <a:lstStyle/>
          <a:p>
            <a:r>
              <a:rPr lang="nl-NL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bij het zoeken van een artikel </a:t>
            </a:r>
          </a:p>
        </p:txBody>
      </p:sp>
      <p:sp>
        <p:nvSpPr>
          <p:cNvPr id="1032" name="Tijdelijke aanduiding voor inhoud 2">
            <a:extLst>
              <a:ext uri="{FF2B5EF4-FFF2-40B4-BE49-F238E27FC236}">
                <a16:creationId xmlns:a16="http://schemas.microsoft.com/office/drawing/2014/main" id="{A0BDE06B-4AF3-99E3-1F4A-10FE5712B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576072"/>
            <a:ext cx="4699459" cy="2778231"/>
          </a:xfrm>
        </p:spPr>
        <p:txBody>
          <a:bodyPr anchor="ctr">
            <a:normAutofit/>
          </a:bodyPr>
          <a:lstStyle/>
          <a:p>
            <a:r>
              <a:rPr lang="nl-NL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 bij voorkeur een artikelen die </a:t>
            </a:r>
            <a:r>
              <a:rPr lang="nl-NL" sz="18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nl-NL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ouder is dan 5 jaar</a:t>
            </a:r>
          </a:p>
          <a:p>
            <a:r>
              <a:rPr lang="nl-NL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je in het Engels zoekt; </a:t>
            </a:r>
            <a:r>
              <a:rPr lang="nl-NL" sz="18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vergroot</a:t>
            </a:r>
            <a:r>
              <a:rPr lang="nl-NL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je zoekresultaat</a:t>
            </a:r>
          </a:p>
          <a:p>
            <a:r>
              <a:rPr lang="nl-NL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operatoren; </a:t>
            </a:r>
            <a:r>
              <a:rPr lang="nl-NL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OR-AND-NOT</a:t>
            </a:r>
          </a:p>
          <a:p>
            <a:pPr marL="0" indent="0">
              <a:buNone/>
            </a:pPr>
            <a:endParaRPr lang="nl-NL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340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341</Words>
  <Application>Microsoft Office PowerPoint</Application>
  <PresentationFormat>Breedbeeld</PresentationFormat>
  <Paragraphs>49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Deskundigheidsbevordering- vakliteratuur les 1 </vt:lpstr>
      <vt:lpstr>Lesdoel</vt:lpstr>
      <vt:lpstr>Waarom doen we DB ook alweer? </vt:lpstr>
      <vt:lpstr>Belang van  (medische)vakliteratuur </vt:lpstr>
      <vt:lpstr>Voorbeelden (medische) vakliteratuur </vt:lpstr>
      <vt:lpstr>OLG </vt:lpstr>
      <vt:lpstr>Artikel zoeken in databanken </vt:lpstr>
      <vt:lpstr>Hoe ziet een (wetenschappelijk) artikel eruit? -opbouw</vt:lpstr>
      <vt:lpstr>Tips bij het zoeken van een artikel </vt:lpstr>
      <vt:lpstr>Gezamenlijk oefenen</vt:lpstr>
      <vt:lpstr>In tweetallen oefenen </vt:lpstr>
      <vt:lpstr>Evaluatie les en vooruitblik les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Deskundigheidsbevordering- vakliteratuur  </dc:title>
  <dc:creator>Elianne van Hofwegen</dc:creator>
  <cp:lastModifiedBy>Elianne van Hofwegen</cp:lastModifiedBy>
  <cp:revision>1</cp:revision>
  <dcterms:created xsi:type="dcterms:W3CDTF">2022-08-29T09:39:37Z</dcterms:created>
  <dcterms:modified xsi:type="dcterms:W3CDTF">2023-08-18T09:02:42Z</dcterms:modified>
</cp:coreProperties>
</file>